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9" r:id="rId2"/>
    <p:sldId id="281" r:id="rId3"/>
    <p:sldId id="294" r:id="rId4"/>
    <p:sldId id="295" r:id="rId5"/>
    <p:sldId id="309" r:id="rId6"/>
    <p:sldId id="308" r:id="rId7"/>
    <p:sldId id="296" r:id="rId8"/>
    <p:sldId id="305" r:id="rId9"/>
    <p:sldId id="300" r:id="rId10"/>
    <p:sldId id="306" r:id="rId11"/>
    <p:sldId id="310" r:id="rId12"/>
    <p:sldId id="301" r:id="rId13"/>
  </p:sldIdLst>
  <p:sldSz cx="12192000" cy="6858000"/>
  <p:notesSz cx="6858000" cy="9144000"/>
  <p:custDataLst>
    <p:tags r:id="rId16"/>
  </p:custDataLst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6" autoAdjust="0"/>
    <p:restoredTop sz="94598" autoAdjust="0"/>
  </p:normalViewPr>
  <p:slideViewPr>
    <p:cSldViewPr snapToGrid="0" showGuides="1">
      <p:cViewPr varScale="1">
        <p:scale>
          <a:sx n="98" d="100"/>
          <a:sy n="98" d="100"/>
        </p:scale>
        <p:origin x="120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38"/>
    </p:cViewPr>
  </p:sorter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0C5714-0868-4287-90D8-28FB7BF6BD2C}" type="doc">
      <dgm:prSet loTypeId="urn:microsoft.com/office/officeart/2017/3/layout/DropPinTimeline#2" loCatId="other" qsTypeId="urn:microsoft.com/office/officeart/2005/8/quickstyle/simple1#1" qsCatId="simple" csTypeId="urn:microsoft.com/office/officeart/2005/8/colors/accent2_1#1" csCatId="accent2" phldr="1"/>
      <dgm:spPr/>
      <dgm:t>
        <a:bodyPr rtlCol="0"/>
        <a:lstStyle/>
        <a:p>
          <a:pPr rtl="0"/>
          <a:endParaRPr lang="zh-CN"/>
        </a:p>
      </dgm:t>
    </dgm:pt>
    <dgm:pt modelId="{E40F4386-8831-418F-B705-2EF711FB0638}">
      <dgm:prSet phldrT="[Text]"/>
      <dgm:spPr/>
      <dgm:t>
        <a:bodyPr rtlCol="0"/>
        <a:lstStyle/>
        <a:p>
          <a:pPr rtl="0"/>
          <a:r>
            <a:rPr lang="en-US" altLang="zh-CN" dirty="0"/>
            <a:t>   1.</a:t>
          </a:r>
          <a:r>
            <a:rPr lang="zh-CN" altLang="en-US" dirty="0"/>
            <a:t>指令获取与解码</a:t>
          </a:r>
          <a:endParaRPr lang="zh-CN" dirty="0"/>
        </a:p>
      </dgm:t>
    </dgm:pt>
    <dgm:pt modelId="{BA5DB78F-0BD1-45CF-9B96-46A70AB3D9A2}" type="parTrans" cxnId="{6DB8FFBA-487B-4E87-9D41-FD7AF2F69CF4}">
      <dgm:prSet/>
      <dgm:spPr/>
      <dgm:t>
        <a:bodyPr rtlCol="0"/>
        <a:lstStyle/>
        <a:p>
          <a:pPr rtl="0"/>
          <a:endParaRPr lang="zh-CN"/>
        </a:p>
      </dgm:t>
    </dgm:pt>
    <dgm:pt modelId="{D0CAE994-5783-41EC-9711-4E1D519F3834}" type="sibTrans" cxnId="{6DB8FFBA-487B-4E87-9D41-FD7AF2F69CF4}">
      <dgm:prSet/>
      <dgm:spPr/>
      <dgm:t>
        <a:bodyPr rtlCol="0"/>
        <a:lstStyle/>
        <a:p>
          <a:pPr rtl="0"/>
          <a:endParaRPr lang="zh-CN"/>
        </a:p>
      </dgm:t>
    </dgm:pt>
    <dgm:pt modelId="{216BC4CD-18EE-4F27-8680-F1299126CE77}">
      <dgm:prSet phldrT="[Text]"/>
      <dgm:spPr/>
      <dgm:t>
        <a:bodyPr rtlCol="0"/>
        <a:lstStyle/>
        <a:p>
          <a:pPr rtl="0"/>
          <a:r>
            <a:rPr lang="en-US" altLang="zh-CN" dirty="0"/>
            <a:t>2.</a:t>
          </a:r>
          <a:r>
            <a:rPr lang="zh-CN" altLang="en-US" dirty="0"/>
            <a:t>数据传输与存储</a:t>
          </a:r>
          <a:endParaRPr lang="zh-CN" dirty="0"/>
        </a:p>
      </dgm:t>
    </dgm:pt>
    <dgm:pt modelId="{9035202F-34B7-4FD2-ABEC-FBF9181D08E7}" type="parTrans" cxnId="{0A3B7C5F-7735-4608-8242-E6F73844D071}">
      <dgm:prSet/>
      <dgm:spPr/>
      <dgm:t>
        <a:bodyPr rtlCol="0"/>
        <a:lstStyle/>
        <a:p>
          <a:pPr rtl="0"/>
          <a:endParaRPr lang="zh-CN"/>
        </a:p>
      </dgm:t>
    </dgm:pt>
    <dgm:pt modelId="{53BD166D-91E5-487C-BD55-AC4B1FA9AFAB}" type="sibTrans" cxnId="{0A3B7C5F-7735-4608-8242-E6F73844D071}">
      <dgm:prSet/>
      <dgm:spPr/>
      <dgm:t>
        <a:bodyPr rtlCol="0"/>
        <a:lstStyle/>
        <a:p>
          <a:pPr rtl="0"/>
          <a:endParaRPr lang="zh-CN"/>
        </a:p>
      </dgm:t>
    </dgm:pt>
    <dgm:pt modelId="{C9D54AD6-2B46-4A5C-8B15-6EB605017506}">
      <dgm:prSet phldrT="[Text]" custT="1"/>
      <dgm:spPr/>
      <dgm:t>
        <a:bodyPr rtlCol="0"/>
        <a:lstStyle/>
        <a:p>
          <a:pPr rtl="0"/>
          <a:r>
            <a:rPr lang="zh-CN" altLang="en-US" sz="1100" b="0" i="0" u="none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根据指令的类型，微程序控制器可能需要将数据从一个寄存器传输到另一个寄存器。例如，指令 </a:t>
          </a:r>
          <a:r>
            <a:rPr lang="en-US" altLang="zh-CN" sz="1100" b="0" i="0" u="none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RO -&gt; B </a:t>
          </a:r>
          <a:r>
            <a:rPr lang="zh-CN" altLang="en-US" sz="1100" b="0" i="0" u="none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表示将 </a:t>
          </a:r>
          <a:r>
            <a:rPr lang="en-US" altLang="zh-CN" sz="1100" b="0" i="0" u="none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RO </a:t>
          </a:r>
          <a:r>
            <a:rPr lang="zh-CN" altLang="en-US" sz="1100" b="0" i="0" u="none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寄存器的值传送到 </a:t>
          </a:r>
          <a:r>
            <a:rPr lang="en-US" altLang="zh-CN" sz="1100" b="0" i="0" u="none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B </a:t>
          </a:r>
          <a:r>
            <a:rPr lang="zh-CN" altLang="en-US" sz="1100" b="0" i="0" u="none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寄存器。在加法操作之前，控制器首先将 </a:t>
          </a:r>
          <a:r>
            <a:rPr lang="en-US" altLang="zh-CN" sz="1100" b="0" i="0" u="none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RO </a:t>
          </a:r>
          <a:r>
            <a:rPr lang="zh-CN" altLang="en-US" sz="1100" b="0" i="0" u="none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中的值移动到 </a:t>
          </a:r>
          <a:r>
            <a:rPr lang="en-US" altLang="zh-CN" sz="1100" b="0" i="0" u="none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B </a:t>
          </a:r>
          <a:r>
            <a:rPr lang="zh-CN" altLang="en-US" sz="1100" b="0" i="0" u="none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寄存器中。</a:t>
          </a:r>
          <a:endParaRPr lang="zh-CN" sz="1100" b="0" i="0" u="none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F129E4C2-7904-46D3-A1B6-3961A818C015}" type="parTrans" cxnId="{792B05C2-5166-497A-B522-DD33ED15AE00}">
      <dgm:prSet/>
      <dgm:spPr/>
      <dgm:t>
        <a:bodyPr rtlCol="0"/>
        <a:lstStyle/>
        <a:p>
          <a:pPr rtl="0"/>
          <a:endParaRPr lang="zh-CN"/>
        </a:p>
      </dgm:t>
    </dgm:pt>
    <dgm:pt modelId="{BF7E5694-37A7-4053-9E35-03119E673100}" type="sibTrans" cxnId="{792B05C2-5166-497A-B522-DD33ED15AE00}">
      <dgm:prSet/>
      <dgm:spPr/>
      <dgm:t>
        <a:bodyPr rtlCol="0"/>
        <a:lstStyle/>
        <a:p>
          <a:pPr rtl="0"/>
          <a:endParaRPr lang="zh-CN"/>
        </a:p>
      </dgm:t>
    </dgm:pt>
    <dgm:pt modelId="{93FF5F9D-AAFA-4950-8546-6AECA4470D48}">
      <dgm:prSet phldrT="[Text]"/>
      <dgm:spPr/>
      <dgm:t>
        <a:bodyPr rtlCol="0"/>
        <a:lstStyle/>
        <a:p>
          <a:pPr rtl="0"/>
          <a:r>
            <a:rPr lang="zh-CN" altLang="en-US" dirty="0"/>
            <a:t>算术运算</a:t>
          </a:r>
          <a:endParaRPr lang="zh-CN" dirty="0"/>
        </a:p>
      </dgm:t>
    </dgm:pt>
    <dgm:pt modelId="{3D298734-E7B7-4677-BE81-F586C8D97438}" type="parTrans" cxnId="{06A2C4EF-834F-43FD-B45A-1554E6A68EBB}">
      <dgm:prSet/>
      <dgm:spPr/>
      <dgm:t>
        <a:bodyPr rtlCol="0"/>
        <a:lstStyle/>
        <a:p>
          <a:pPr rtl="0"/>
          <a:endParaRPr lang="zh-CN"/>
        </a:p>
      </dgm:t>
    </dgm:pt>
    <dgm:pt modelId="{38F0A00F-2CCF-46E9-AA53-7C6F7D500B84}" type="sibTrans" cxnId="{06A2C4EF-834F-43FD-B45A-1554E6A68EBB}">
      <dgm:prSet/>
      <dgm:spPr/>
      <dgm:t>
        <a:bodyPr rtlCol="0"/>
        <a:lstStyle/>
        <a:p>
          <a:pPr rtl="0"/>
          <a:endParaRPr lang="zh-CN"/>
        </a:p>
      </dgm:t>
    </dgm:pt>
    <dgm:pt modelId="{7C246739-132B-41AD-8DFA-A108B89D138D}">
      <dgm:prSet phldrT="[Text]" custT="1"/>
      <dgm:spPr/>
      <dgm:t>
        <a:bodyPr rtlCol="0"/>
        <a:lstStyle/>
        <a:p>
          <a:pPr rtl="0"/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指令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A 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加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B -&gt; RO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（在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$M 05 04B201 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中）表示将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A 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和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B 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寄存器中的值相加，并将结果存入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RO 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寄存器。这是对加法指令的实现，涉及对控制信号的调度以启动加法运算。</a:t>
          </a:r>
          <a:endParaRPr lang="zh-CN" sz="1100" b="0" i="0" u="none" kern="1200" dirty="0">
            <a:solidFill>
              <a:prstClr val="black"/>
            </a:solidFill>
            <a:latin typeface="Microsoft YaHei UI"/>
            <a:ea typeface="+mn-ea"/>
            <a:cs typeface="+mn-cs"/>
          </a:endParaRPr>
        </a:p>
      </dgm:t>
    </dgm:pt>
    <dgm:pt modelId="{6DC6AB27-331E-4C02-81E1-D2DC0951F94A}" type="parTrans" cxnId="{21F68C21-0932-40ED-B3AD-15446DF383C2}">
      <dgm:prSet/>
      <dgm:spPr/>
      <dgm:t>
        <a:bodyPr rtlCol="0"/>
        <a:lstStyle/>
        <a:p>
          <a:pPr rtl="0"/>
          <a:endParaRPr lang="zh-CN"/>
        </a:p>
      </dgm:t>
    </dgm:pt>
    <dgm:pt modelId="{ABE6CE27-78DF-4DFE-AE98-C519395C0138}" type="sibTrans" cxnId="{21F68C21-0932-40ED-B3AD-15446DF383C2}">
      <dgm:prSet/>
      <dgm:spPr/>
      <dgm:t>
        <a:bodyPr rtlCol="0"/>
        <a:lstStyle/>
        <a:p>
          <a:pPr rtl="0"/>
          <a:endParaRPr lang="zh-CN"/>
        </a:p>
      </dgm:t>
    </dgm:pt>
    <dgm:pt modelId="{57D926EE-FF1C-4F8E-BE58-791552003389}">
      <dgm:prSet phldrT="[Text]"/>
      <dgm:spPr/>
      <dgm:t>
        <a:bodyPr rtlCol="0"/>
        <a:lstStyle/>
        <a:p>
          <a:pPr rtl="0"/>
          <a:r>
            <a:rPr lang="zh-CN" altLang="en-US" dirty="0"/>
            <a:t>输入输出操作</a:t>
          </a:r>
          <a:endParaRPr lang="zh-CN" dirty="0"/>
        </a:p>
      </dgm:t>
    </dgm:pt>
    <dgm:pt modelId="{73E44EEA-ED9D-47FC-9428-986D0A1FC4C0}" type="parTrans" cxnId="{369994A5-D668-4BAA-BAE5-4659A47CAE31}">
      <dgm:prSet/>
      <dgm:spPr/>
      <dgm:t>
        <a:bodyPr rtlCol="0"/>
        <a:lstStyle/>
        <a:p>
          <a:pPr rtl="0"/>
          <a:endParaRPr lang="zh-CN"/>
        </a:p>
      </dgm:t>
    </dgm:pt>
    <dgm:pt modelId="{A8CFE573-C424-4A7A-A6DC-2CAFAF6BE4BE}" type="sibTrans" cxnId="{369994A5-D668-4BAA-BAE5-4659A47CAE31}">
      <dgm:prSet/>
      <dgm:spPr/>
      <dgm:t>
        <a:bodyPr rtlCol="0"/>
        <a:lstStyle/>
        <a:p>
          <a:pPr rtl="0"/>
          <a:endParaRPr lang="zh-CN"/>
        </a:p>
      </dgm:t>
    </dgm:pt>
    <dgm:pt modelId="{C29A2877-D327-472A-B8DE-A9582740D1C4}">
      <dgm:prSet phldrT="[Text]" custT="1"/>
      <dgm:spPr/>
      <dgm:t>
        <a:bodyPr rtlCol="0"/>
        <a:lstStyle/>
        <a:p>
          <a:pPr rtl="0"/>
          <a:r>
            <a:rPr lang="zh-CN" alt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icrosoft YaHei UI"/>
              <a:ea typeface="+mn-ea"/>
              <a:cs typeface="+mn-cs"/>
            </a:rPr>
            <a:t>停机与空闲状态</a:t>
          </a:r>
        </a:p>
      </dgm:t>
    </dgm:pt>
    <dgm:pt modelId="{ACB8F89D-E3F0-46D6-9FE2-0E08ED03F108}" type="parTrans" cxnId="{E06C2FA0-97C9-4115-8036-5641738523F0}">
      <dgm:prSet/>
      <dgm:spPr/>
      <dgm:t>
        <a:bodyPr rtlCol="0"/>
        <a:lstStyle/>
        <a:p>
          <a:pPr rtl="0"/>
          <a:endParaRPr lang="zh-CN"/>
        </a:p>
      </dgm:t>
    </dgm:pt>
    <dgm:pt modelId="{4C9B2A60-E155-4BBB-A3EE-15AEEAA6D5C7}" type="sibTrans" cxnId="{E06C2FA0-97C9-4115-8036-5641738523F0}">
      <dgm:prSet/>
      <dgm:spPr/>
      <dgm:t>
        <a:bodyPr rtlCol="0"/>
        <a:lstStyle/>
        <a:p>
          <a:pPr rtl="0"/>
          <a:endParaRPr lang="zh-CN"/>
        </a:p>
      </dgm:t>
    </dgm:pt>
    <dgm:pt modelId="{04956CC5-BC9D-4B6B-9065-8589629A4900}">
      <dgm:prSet phldrT="[Text]" custT="1"/>
      <dgm:spPr/>
      <dgm:t>
        <a:bodyPr rtlCol="0"/>
        <a:lstStyle/>
        <a:p>
          <a:pPr rtl="0"/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对于输入输出操作，微程序控制器会根据指令将数据从外部输入设备传送到寄存器，或者将寄存器中的数据输出到外部设备。例如，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IN -&gt; RO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（在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$M 32 183001 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中）表示从输入设备读取数据并存储到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RO 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寄存器，而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RO -&gt; OUT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（在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$M 33 280401 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中）表示将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RO 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中的值输出到外部设备</a:t>
          </a:r>
          <a:r>
            <a:rPr 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。 </a:t>
          </a:r>
        </a:p>
      </dgm:t>
    </dgm:pt>
    <dgm:pt modelId="{EF3CCB5D-2D2B-414F-9C3E-2A98641DE75C}" type="parTrans" cxnId="{BE51D2B2-029C-4554-8705-90B588CC81C4}">
      <dgm:prSet/>
      <dgm:spPr/>
      <dgm:t>
        <a:bodyPr rtlCol="0"/>
        <a:lstStyle/>
        <a:p>
          <a:pPr rtl="0"/>
          <a:endParaRPr lang="zh-CN"/>
        </a:p>
      </dgm:t>
    </dgm:pt>
    <dgm:pt modelId="{4A8BA95F-C155-4C29-BC73-64B882D2BD09}" type="sibTrans" cxnId="{BE51D2B2-029C-4554-8705-90B588CC81C4}">
      <dgm:prSet/>
      <dgm:spPr/>
      <dgm:t>
        <a:bodyPr rtlCol="0"/>
        <a:lstStyle/>
        <a:p>
          <a:pPr rtl="0"/>
          <a:endParaRPr lang="zh-CN"/>
        </a:p>
      </dgm:t>
    </dgm:pt>
    <dgm:pt modelId="{25D1910D-4E8B-4393-8125-38DEB2A68B1E}">
      <dgm:prSet phldrT="[Text]" custT="1"/>
      <dgm:spPr/>
      <dgm:t>
        <a:bodyPr rtlCol="0"/>
        <a:lstStyle/>
        <a:p>
          <a:pPr rtl="0"/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微程序控制器在执行完所有指令后，会进入停机状态（如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HLT 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指令）。例如，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NOP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（无操作）指令通常表示停机状态或空闲状态，程序结束。</a:t>
          </a:r>
        </a:p>
        <a:p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在微程序中的最后一步（如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$M 35 000035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）可能会执行无操作指令，确保程序结束，并使计算机进入空闲或停机状态</a:t>
          </a:r>
          <a:r>
            <a:rPr lang="zh-CN" altLang="en-US" sz="1400" b="0" i="0" u="none" kern="1200" dirty="0"/>
            <a:t>。</a:t>
          </a:r>
          <a:endParaRPr lang="zh-CN" sz="1500" kern="1200" dirty="0"/>
        </a:p>
      </dgm:t>
    </dgm:pt>
    <dgm:pt modelId="{71FC1CD1-8933-446D-A410-F2E5ECFCDCD4}" type="parTrans" cxnId="{D76B7430-3357-4174-8439-41EDA872EF5F}">
      <dgm:prSet/>
      <dgm:spPr/>
      <dgm:t>
        <a:bodyPr rtlCol="0"/>
        <a:lstStyle/>
        <a:p>
          <a:pPr rtl="0"/>
          <a:endParaRPr lang="zh-CN"/>
        </a:p>
      </dgm:t>
    </dgm:pt>
    <dgm:pt modelId="{FD38C820-2D77-442C-81A5-3C5E08D280FF}" type="sibTrans" cxnId="{D76B7430-3357-4174-8439-41EDA872EF5F}">
      <dgm:prSet/>
      <dgm:spPr/>
      <dgm:t>
        <a:bodyPr rtlCol="0"/>
        <a:lstStyle/>
        <a:p>
          <a:pPr rtl="0"/>
          <a:endParaRPr lang="zh-CN"/>
        </a:p>
      </dgm:t>
    </dgm:pt>
    <dgm:pt modelId="{407671DE-689A-4402-8922-08873E63480D}" type="pres">
      <dgm:prSet presAssocID="{160C5714-0868-4287-90D8-28FB7BF6BD2C}" presName="root" presStyleCnt="0">
        <dgm:presLayoutVars>
          <dgm:chMax/>
          <dgm:chPref/>
          <dgm:dir/>
          <dgm:animLvl val="lvl"/>
        </dgm:presLayoutVars>
      </dgm:prSet>
      <dgm:spPr/>
    </dgm:pt>
    <dgm:pt modelId="{1E8C53CE-312B-400D-8E6A-4635CB4CE270}" type="pres">
      <dgm:prSet presAssocID="{160C5714-0868-4287-90D8-28FB7BF6BD2C}" presName="divider" presStyleLbl="fgAcc1" presStyleIdx="0" presStyleCnt="6"/>
      <dgm:spPr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46D0A0B6-99C1-4C93-9D07-D394FCD06FBC}" type="pres">
      <dgm:prSet presAssocID="{160C5714-0868-4287-90D8-28FB7BF6BD2C}" presName="nodes" presStyleCnt="0">
        <dgm:presLayoutVars>
          <dgm:chMax/>
          <dgm:chPref/>
          <dgm:animLvl val="lvl"/>
        </dgm:presLayoutVars>
      </dgm:prSet>
      <dgm:spPr/>
    </dgm:pt>
    <dgm:pt modelId="{54FA9F05-68DF-4858-B50D-DCEC408D98A0}" type="pres">
      <dgm:prSet presAssocID="{E40F4386-8831-418F-B705-2EF711FB0638}" presName="composite" presStyleCnt="0"/>
      <dgm:spPr/>
    </dgm:pt>
    <dgm:pt modelId="{CDDE1E5C-76D1-411D-97D4-8F1977E9842D}" type="pres">
      <dgm:prSet presAssocID="{E40F4386-8831-418F-B705-2EF711FB0638}" presName="ConnectorPoint" presStyleLbl="lnNode1" presStyleIdx="0" presStyleCnt="5"/>
      <dgm:spPr/>
    </dgm:pt>
    <dgm:pt modelId="{A3C084F2-0093-4679-BE5F-A72847C99793}" type="pres">
      <dgm:prSet presAssocID="{E40F4386-8831-418F-B705-2EF711FB0638}" presName="DropPinPlaceHolder" presStyleCnt="0"/>
      <dgm:spPr/>
    </dgm:pt>
    <dgm:pt modelId="{0A69E26B-610A-460B-8DC9-F49A37B64039}" type="pres">
      <dgm:prSet presAssocID="{E40F4386-8831-418F-B705-2EF711FB0638}" presName="DropPin" presStyleLbl="alignNode1" presStyleIdx="0" presStyleCnt="5" custLinFactNeighborY="-3515"/>
      <dgm:spPr/>
    </dgm:pt>
    <dgm:pt modelId="{0D47F3AA-634C-409F-BD69-E4BACD9CCCFA}" type="pres">
      <dgm:prSet presAssocID="{E40F4386-8831-418F-B705-2EF711FB0638}" presName="Ellipse" presStyleLbl="fgAcc1" presStyleIdx="1" presStyleCnt="6"/>
      <dgm:spPr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A292B0A5-8BE5-4E84-8618-26EA28CFF4A3}" type="pres">
      <dgm:prSet presAssocID="{E40F4386-8831-418F-B705-2EF711FB0638}" presName="L2TextContainer" presStyleLbl="revTx" presStyleIdx="0" presStyleCnt="10">
        <dgm:presLayoutVars>
          <dgm:bulletEnabled val="1"/>
        </dgm:presLayoutVars>
      </dgm:prSet>
      <dgm:spPr/>
    </dgm:pt>
    <dgm:pt modelId="{AA393DB5-4DAB-4AB9-875A-4BE9E87DA2BF}" type="pres">
      <dgm:prSet presAssocID="{E40F4386-8831-418F-B705-2EF711FB0638}" presName="L1TextContainer" presStyleLbl="revTx" presStyleIdx="1" presStyleCnt="10" custScaleX="113477" custScaleY="122645" custLinFactNeighborX="-4740" custLinFactNeighborY="-35493">
        <dgm:presLayoutVars>
          <dgm:chMax val="1"/>
          <dgm:chPref val="1"/>
          <dgm:bulletEnabled val="1"/>
        </dgm:presLayoutVars>
      </dgm:prSet>
      <dgm:spPr/>
    </dgm:pt>
    <dgm:pt modelId="{D10F2BCE-B77B-4F05-95FD-A65109E5DEA0}" type="pres">
      <dgm:prSet presAssocID="{E40F4386-8831-418F-B705-2EF711FB0638}" presName="ConnectLine" presStyleLbl="sibTrans1D1" presStyleIdx="0" presStyleCnt="5"/>
      <dgm:spPr>
        <a:noFill/>
        <a:ln w="9525" cap="flat" cmpd="sng" algn="ctr">
          <a:solidFill>
            <a:schemeClr val="accent2">
              <a:lumMod val="50000"/>
            </a:schemeClr>
          </a:solidFill>
          <a:prstDash val="dash"/>
          <a:miter lim="800000"/>
        </a:ln>
        <a:effectLst/>
      </dgm:spPr>
    </dgm:pt>
    <dgm:pt modelId="{7842451D-72E5-4EF0-B35E-DA20F99FD31B}" type="pres">
      <dgm:prSet presAssocID="{E40F4386-8831-418F-B705-2EF711FB0638}" presName="EmptyPlaceHolder" presStyleCnt="0"/>
      <dgm:spPr/>
    </dgm:pt>
    <dgm:pt modelId="{B17D2C92-48C0-4F3D-88BD-E2B451D76F57}" type="pres">
      <dgm:prSet presAssocID="{D0CAE994-5783-41EC-9711-4E1D519F3834}" presName="spaceBetweenRectangles" presStyleCnt="0"/>
      <dgm:spPr/>
    </dgm:pt>
    <dgm:pt modelId="{FBE92DF5-B8E0-497C-B190-87AC73E45970}" type="pres">
      <dgm:prSet presAssocID="{216BC4CD-18EE-4F27-8680-F1299126CE77}" presName="composite" presStyleCnt="0"/>
      <dgm:spPr/>
    </dgm:pt>
    <dgm:pt modelId="{94B71067-EBEC-4112-A9D1-8B8A7A437FC8}" type="pres">
      <dgm:prSet presAssocID="{216BC4CD-18EE-4F27-8680-F1299126CE77}" presName="ConnectorPoint" presStyleLbl="lnNode1" presStyleIdx="1" presStyleCnt="5"/>
      <dgm:spPr/>
    </dgm:pt>
    <dgm:pt modelId="{7514FAA3-F485-4827-B6A2-FC89911A0BB4}" type="pres">
      <dgm:prSet presAssocID="{216BC4CD-18EE-4F27-8680-F1299126CE77}" presName="DropPinPlaceHolder" presStyleCnt="0"/>
      <dgm:spPr/>
    </dgm:pt>
    <dgm:pt modelId="{11AAD205-8152-4363-B661-3C3A26A103FF}" type="pres">
      <dgm:prSet presAssocID="{216BC4CD-18EE-4F27-8680-F1299126CE77}" presName="DropPin" presStyleLbl="alignNode1" presStyleIdx="1" presStyleCnt="5" custLinFactNeighborY="3515"/>
      <dgm:spPr/>
    </dgm:pt>
    <dgm:pt modelId="{2E4364CD-3B8A-4A42-AB11-744F4277900A}" type="pres">
      <dgm:prSet presAssocID="{216BC4CD-18EE-4F27-8680-F1299126CE77}" presName="Ellipse" presStyleLbl="fgAcc1" presStyleIdx="2" presStyleCnt="6"/>
      <dgm:spPr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07310A89-F151-435B-963F-FD9908E8C694}" type="pres">
      <dgm:prSet presAssocID="{216BC4CD-18EE-4F27-8680-F1299126CE77}" presName="L2TextContainer" presStyleLbl="revTx" presStyleIdx="2" presStyleCnt="10">
        <dgm:presLayoutVars>
          <dgm:bulletEnabled val="1"/>
        </dgm:presLayoutVars>
      </dgm:prSet>
      <dgm:spPr/>
    </dgm:pt>
    <dgm:pt modelId="{6386BA6E-453A-41E1-ADAD-7626B92BD1BF}" type="pres">
      <dgm:prSet presAssocID="{216BC4CD-18EE-4F27-8680-F1299126CE77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DB95D829-80DF-4ADA-B04C-CE92ADFB6606}" type="pres">
      <dgm:prSet presAssocID="{216BC4CD-18EE-4F27-8680-F1299126CE77}" presName="ConnectLine" presStyleLbl="sibTrans1D1" presStyleIdx="1" presStyleCnt="5"/>
      <dgm:spPr>
        <a:noFill/>
        <a:ln w="9525" cap="flat" cmpd="sng" algn="ctr">
          <a:solidFill>
            <a:schemeClr val="accent2">
              <a:lumMod val="50000"/>
            </a:schemeClr>
          </a:solidFill>
          <a:prstDash val="dash"/>
          <a:miter lim="800000"/>
        </a:ln>
        <a:effectLst/>
      </dgm:spPr>
    </dgm:pt>
    <dgm:pt modelId="{CDFB6879-D0D6-43FC-BC0B-D27687D992EB}" type="pres">
      <dgm:prSet presAssocID="{216BC4CD-18EE-4F27-8680-F1299126CE77}" presName="EmptyPlaceHolder" presStyleCnt="0"/>
      <dgm:spPr/>
    </dgm:pt>
    <dgm:pt modelId="{73F94D99-690C-4CBF-869A-EF5DD70CF6B4}" type="pres">
      <dgm:prSet presAssocID="{53BD166D-91E5-487C-BD55-AC4B1FA9AFAB}" presName="spaceBetweenRectangles" presStyleCnt="0"/>
      <dgm:spPr/>
    </dgm:pt>
    <dgm:pt modelId="{CEDC3BDA-322C-4005-A3A5-77E148865242}" type="pres">
      <dgm:prSet presAssocID="{93FF5F9D-AAFA-4950-8546-6AECA4470D48}" presName="composite" presStyleCnt="0"/>
      <dgm:spPr/>
    </dgm:pt>
    <dgm:pt modelId="{83D4573F-3CB1-4541-8BEE-E8224A8ED015}" type="pres">
      <dgm:prSet presAssocID="{93FF5F9D-AAFA-4950-8546-6AECA4470D48}" presName="ConnectorPoint" presStyleLbl="lnNode1" presStyleIdx="2" presStyleCnt="5"/>
      <dgm:spPr/>
    </dgm:pt>
    <dgm:pt modelId="{192BBF61-2B64-4E18-92EE-EF8B6030201C}" type="pres">
      <dgm:prSet presAssocID="{93FF5F9D-AAFA-4950-8546-6AECA4470D48}" presName="DropPinPlaceHolder" presStyleCnt="0"/>
      <dgm:spPr/>
    </dgm:pt>
    <dgm:pt modelId="{63CCDBCC-C40A-41AF-BB40-B20A9AB919D8}" type="pres">
      <dgm:prSet presAssocID="{93FF5F9D-AAFA-4950-8546-6AECA4470D48}" presName="DropPin" presStyleLbl="alignNode1" presStyleIdx="2" presStyleCnt="5" custLinFactNeighborY="-3515"/>
      <dgm:spPr/>
    </dgm:pt>
    <dgm:pt modelId="{C25D9000-2762-4B6C-BFD6-7B6C2D0122B9}" type="pres">
      <dgm:prSet presAssocID="{93FF5F9D-AAFA-4950-8546-6AECA4470D48}" presName="Ellipse" presStyleLbl="fgAcc1" presStyleIdx="3" presStyleCnt="6"/>
      <dgm:spPr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C08C98A3-4322-425C-8260-4319044AFBF1}" type="pres">
      <dgm:prSet presAssocID="{93FF5F9D-AAFA-4950-8546-6AECA4470D48}" presName="L2TextContainer" presStyleLbl="revTx" presStyleIdx="4" presStyleCnt="10">
        <dgm:presLayoutVars>
          <dgm:bulletEnabled val="1"/>
        </dgm:presLayoutVars>
      </dgm:prSet>
      <dgm:spPr/>
    </dgm:pt>
    <dgm:pt modelId="{52F3B4A2-8EDD-4B40-B5F3-A1CECB56D29F}" type="pres">
      <dgm:prSet presAssocID="{93FF5F9D-AAFA-4950-8546-6AECA4470D48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4A2B3FB7-F9B6-43D5-A931-C70A3750EA87}" type="pres">
      <dgm:prSet presAssocID="{93FF5F9D-AAFA-4950-8546-6AECA4470D48}" presName="ConnectLine" presStyleLbl="sibTrans1D1" presStyleIdx="2" presStyleCnt="5"/>
      <dgm:spPr>
        <a:noFill/>
        <a:ln w="9525" cap="flat" cmpd="sng" algn="ctr">
          <a:solidFill>
            <a:schemeClr val="accent2">
              <a:lumMod val="50000"/>
            </a:schemeClr>
          </a:solidFill>
          <a:prstDash val="dash"/>
          <a:miter lim="800000"/>
        </a:ln>
        <a:effectLst/>
      </dgm:spPr>
    </dgm:pt>
    <dgm:pt modelId="{BA1A1A8C-A776-4D01-B097-263B42C05CD4}" type="pres">
      <dgm:prSet presAssocID="{93FF5F9D-AAFA-4950-8546-6AECA4470D48}" presName="EmptyPlaceHolder" presStyleCnt="0"/>
      <dgm:spPr/>
    </dgm:pt>
    <dgm:pt modelId="{06E0E481-BB98-4161-9BDE-A1547F63DD20}" type="pres">
      <dgm:prSet presAssocID="{38F0A00F-2CCF-46E9-AA53-7C6F7D500B84}" presName="spaceBetweenRectangles" presStyleCnt="0"/>
      <dgm:spPr/>
    </dgm:pt>
    <dgm:pt modelId="{FB2E9D8E-3404-4E79-B215-9DBE16583FBD}" type="pres">
      <dgm:prSet presAssocID="{57D926EE-FF1C-4F8E-BE58-791552003389}" presName="composite" presStyleCnt="0"/>
      <dgm:spPr/>
    </dgm:pt>
    <dgm:pt modelId="{A4A288FA-2972-4660-B846-F0F60F21A8F3}" type="pres">
      <dgm:prSet presAssocID="{57D926EE-FF1C-4F8E-BE58-791552003389}" presName="ConnectorPoint" presStyleLbl="lnNode1" presStyleIdx="3" presStyleCnt="5"/>
      <dgm:spPr/>
    </dgm:pt>
    <dgm:pt modelId="{B00C1F6C-3838-4D06-B744-0D84C6431A13}" type="pres">
      <dgm:prSet presAssocID="{57D926EE-FF1C-4F8E-BE58-791552003389}" presName="DropPinPlaceHolder" presStyleCnt="0"/>
      <dgm:spPr/>
    </dgm:pt>
    <dgm:pt modelId="{4C5813BC-956A-4F8C-B1AA-086730732ACF}" type="pres">
      <dgm:prSet presAssocID="{57D926EE-FF1C-4F8E-BE58-791552003389}" presName="DropPin" presStyleLbl="alignNode1" presStyleIdx="3" presStyleCnt="5" custLinFactNeighborY="3515"/>
      <dgm:spPr/>
    </dgm:pt>
    <dgm:pt modelId="{30745FD9-45E6-4F2F-952E-B76E1E38EA48}" type="pres">
      <dgm:prSet presAssocID="{57D926EE-FF1C-4F8E-BE58-791552003389}" presName="Ellipse" presStyleLbl="fgAcc1" presStyleIdx="4" presStyleCnt="6"/>
      <dgm:spPr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FA75F9D6-BA19-40B6-8EBB-F8B5A1A5DB04}" type="pres">
      <dgm:prSet presAssocID="{57D926EE-FF1C-4F8E-BE58-791552003389}" presName="L2TextContainer" presStyleLbl="revTx" presStyleIdx="6" presStyleCnt="10">
        <dgm:presLayoutVars>
          <dgm:bulletEnabled val="1"/>
        </dgm:presLayoutVars>
      </dgm:prSet>
      <dgm:spPr/>
    </dgm:pt>
    <dgm:pt modelId="{7759EFD6-8D9B-407B-BFD2-E887C01621A3}" type="pres">
      <dgm:prSet presAssocID="{57D926EE-FF1C-4F8E-BE58-791552003389}" presName="L1TextContainer" presStyleLbl="revTx" presStyleIdx="7" presStyleCnt="10" custLinFactNeighborX="-2669" custLinFactNeighborY="72050">
        <dgm:presLayoutVars>
          <dgm:chMax val="1"/>
          <dgm:chPref val="1"/>
          <dgm:bulletEnabled val="1"/>
        </dgm:presLayoutVars>
      </dgm:prSet>
      <dgm:spPr/>
    </dgm:pt>
    <dgm:pt modelId="{87D01122-9189-4BBF-B5EB-8A13E8CADCB7}" type="pres">
      <dgm:prSet presAssocID="{57D926EE-FF1C-4F8E-BE58-791552003389}" presName="ConnectLine" presStyleLbl="sibTrans1D1" presStyleIdx="3" presStyleCnt="5"/>
      <dgm:spPr>
        <a:noFill/>
        <a:ln w="9525" cap="flat" cmpd="sng" algn="ctr">
          <a:solidFill>
            <a:schemeClr val="accent2">
              <a:lumMod val="50000"/>
            </a:schemeClr>
          </a:solidFill>
          <a:prstDash val="dash"/>
          <a:miter lim="800000"/>
        </a:ln>
        <a:effectLst/>
      </dgm:spPr>
    </dgm:pt>
    <dgm:pt modelId="{F2083E7F-8909-4F43-97E9-9BDF4D0B9596}" type="pres">
      <dgm:prSet presAssocID="{57D926EE-FF1C-4F8E-BE58-791552003389}" presName="EmptyPlaceHolder" presStyleCnt="0"/>
      <dgm:spPr/>
    </dgm:pt>
    <dgm:pt modelId="{6A29383C-57EA-4549-AEB6-87AA2F47DB91}" type="pres">
      <dgm:prSet presAssocID="{A8CFE573-C424-4A7A-A6DC-2CAFAF6BE4BE}" presName="spaceBetweenRectangles" presStyleCnt="0"/>
      <dgm:spPr/>
    </dgm:pt>
    <dgm:pt modelId="{07E7D5C7-192C-4FD4-8FDB-8367E75296B2}" type="pres">
      <dgm:prSet presAssocID="{C29A2877-D327-472A-B8DE-A9582740D1C4}" presName="composite" presStyleCnt="0"/>
      <dgm:spPr/>
    </dgm:pt>
    <dgm:pt modelId="{E5A60AEB-AC99-48F9-A630-D706383CE830}" type="pres">
      <dgm:prSet presAssocID="{C29A2877-D327-472A-B8DE-A9582740D1C4}" presName="ConnectorPoint" presStyleLbl="lnNode1" presStyleIdx="4" presStyleCnt="5"/>
      <dgm:spPr/>
    </dgm:pt>
    <dgm:pt modelId="{DAA99B08-B3AE-4897-936E-6B401AF838B8}" type="pres">
      <dgm:prSet presAssocID="{C29A2877-D327-472A-B8DE-A9582740D1C4}" presName="DropPinPlaceHolder" presStyleCnt="0"/>
      <dgm:spPr/>
    </dgm:pt>
    <dgm:pt modelId="{53AB3C40-A8F3-42AD-ACAA-EFFE0F58231C}" type="pres">
      <dgm:prSet presAssocID="{C29A2877-D327-472A-B8DE-A9582740D1C4}" presName="DropPin" presStyleLbl="alignNode1" presStyleIdx="4" presStyleCnt="5" custLinFactNeighborY="-3515"/>
      <dgm:spPr/>
    </dgm:pt>
    <dgm:pt modelId="{D2FD05BB-C8D3-4629-A36D-3F0D8E17237D}" type="pres">
      <dgm:prSet presAssocID="{C29A2877-D327-472A-B8DE-A9582740D1C4}" presName="Ellipse" presStyleLbl="fgAcc1" presStyleIdx="5" presStyleCnt="6"/>
      <dgm:spPr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A27C66FE-A882-45CB-AA8B-D41CAAC87FCE}" type="pres">
      <dgm:prSet presAssocID="{C29A2877-D327-472A-B8DE-A9582740D1C4}" presName="L2TextContainer" presStyleLbl="revTx" presStyleIdx="8" presStyleCnt="10">
        <dgm:presLayoutVars>
          <dgm:bulletEnabled val="1"/>
        </dgm:presLayoutVars>
      </dgm:prSet>
      <dgm:spPr/>
    </dgm:pt>
    <dgm:pt modelId="{A3AC5A82-45CF-44A1-B41F-635DAC5A92BB}" type="pres">
      <dgm:prSet presAssocID="{C29A2877-D327-472A-B8DE-A9582740D1C4}" presName="L1TextContainer" presStyleLbl="revTx" presStyleIdx="9" presStyleCnt="10" custLinFactNeighborX="-792" custLinFactNeighborY="-48599">
        <dgm:presLayoutVars>
          <dgm:chMax val="1"/>
          <dgm:chPref val="1"/>
          <dgm:bulletEnabled val="1"/>
        </dgm:presLayoutVars>
      </dgm:prSet>
      <dgm:spPr/>
    </dgm:pt>
    <dgm:pt modelId="{1513F0EC-F72E-4447-AE42-46AD1B95828E}" type="pres">
      <dgm:prSet presAssocID="{C29A2877-D327-472A-B8DE-A9582740D1C4}" presName="ConnectLine" presStyleLbl="sibTrans1D1" presStyleIdx="4" presStyleCnt="5"/>
      <dgm:spPr>
        <a:noFill/>
        <a:ln w="9525" cap="flat" cmpd="sng" algn="ctr">
          <a:solidFill>
            <a:schemeClr val="accent2">
              <a:lumMod val="50000"/>
            </a:schemeClr>
          </a:solidFill>
          <a:prstDash val="dash"/>
          <a:miter lim="800000"/>
        </a:ln>
        <a:effectLst/>
      </dgm:spPr>
    </dgm:pt>
    <dgm:pt modelId="{AEE1B82C-0846-4933-84C5-2CE9F6ABE6B4}" type="pres">
      <dgm:prSet presAssocID="{C29A2877-D327-472A-B8DE-A9582740D1C4}" presName="EmptyPlaceHolder" presStyleCnt="0"/>
      <dgm:spPr/>
    </dgm:pt>
  </dgm:ptLst>
  <dgm:cxnLst>
    <dgm:cxn modelId="{2F8D9110-DEE1-4530-A787-7B1F955B8D11}" type="presOf" srcId="{E40F4386-8831-418F-B705-2EF711FB0638}" destId="{AA393DB5-4DAB-4AB9-875A-4BE9E87DA2BF}" srcOrd="0" destOrd="0" presId="urn:microsoft.com/office/officeart/2017/3/layout/DropPinTimeline#2"/>
    <dgm:cxn modelId="{21F68C21-0932-40ED-B3AD-15446DF383C2}" srcId="{93FF5F9D-AAFA-4950-8546-6AECA4470D48}" destId="{7C246739-132B-41AD-8DFA-A108B89D138D}" srcOrd="0" destOrd="0" parTransId="{6DC6AB27-331E-4C02-81E1-D2DC0951F94A}" sibTransId="{ABE6CE27-78DF-4DFE-AE98-C519395C0138}"/>
    <dgm:cxn modelId="{D76B7430-3357-4174-8439-41EDA872EF5F}" srcId="{C29A2877-D327-472A-B8DE-A9582740D1C4}" destId="{25D1910D-4E8B-4393-8125-38DEB2A68B1E}" srcOrd="0" destOrd="0" parTransId="{71FC1CD1-8933-446D-A410-F2E5ECFCDCD4}" sibTransId="{FD38C820-2D77-442C-81A5-3C5E08D280FF}"/>
    <dgm:cxn modelId="{10C14F34-D61A-4E98-B25B-3E085A103CE3}" type="presOf" srcId="{160C5714-0868-4287-90D8-28FB7BF6BD2C}" destId="{407671DE-689A-4402-8922-08873E63480D}" srcOrd="0" destOrd="0" presId="urn:microsoft.com/office/officeart/2017/3/layout/DropPinTimeline#2"/>
    <dgm:cxn modelId="{0A3B7C5F-7735-4608-8242-E6F73844D071}" srcId="{160C5714-0868-4287-90D8-28FB7BF6BD2C}" destId="{216BC4CD-18EE-4F27-8680-F1299126CE77}" srcOrd="1" destOrd="0" parTransId="{9035202F-34B7-4FD2-ABEC-FBF9181D08E7}" sibTransId="{53BD166D-91E5-487C-BD55-AC4B1FA9AFAB}"/>
    <dgm:cxn modelId="{676C0349-F2D6-4D2C-9FCF-F305471D4E59}" type="presOf" srcId="{216BC4CD-18EE-4F27-8680-F1299126CE77}" destId="{6386BA6E-453A-41E1-ADAD-7626B92BD1BF}" srcOrd="0" destOrd="0" presId="urn:microsoft.com/office/officeart/2017/3/layout/DropPinTimeline#2"/>
    <dgm:cxn modelId="{5014994C-918A-42D4-A167-074D88DB0B7A}" type="presOf" srcId="{7C246739-132B-41AD-8DFA-A108B89D138D}" destId="{C08C98A3-4322-425C-8260-4319044AFBF1}" srcOrd="0" destOrd="0" presId="urn:microsoft.com/office/officeart/2017/3/layout/DropPinTimeline#2"/>
    <dgm:cxn modelId="{6EE63C79-C3BB-40FB-8A21-3E84A0431EC1}" type="presOf" srcId="{04956CC5-BC9D-4B6B-9065-8589629A4900}" destId="{FA75F9D6-BA19-40B6-8EBB-F8B5A1A5DB04}" srcOrd="0" destOrd="0" presId="urn:microsoft.com/office/officeart/2017/3/layout/DropPinTimeline#2"/>
    <dgm:cxn modelId="{D8458B8B-6A4A-41F6-A4AC-6449A963A532}" type="presOf" srcId="{57D926EE-FF1C-4F8E-BE58-791552003389}" destId="{7759EFD6-8D9B-407B-BFD2-E887C01621A3}" srcOrd="0" destOrd="0" presId="urn:microsoft.com/office/officeart/2017/3/layout/DropPinTimeline#2"/>
    <dgm:cxn modelId="{E06C2FA0-97C9-4115-8036-5641738523F0}" srcId="{160C5714-0868-4287-90D8-28FB7BF6BD2C}" destId="{C29A2877-D327-472A-B8DE-A9582740D1C4}" srcOrd="4" destOrd="0" parTransId="{ACB8F89D-E3F0-46D6-9FE2-0E08ED03F108}" sibTransId="{4C9B2A60-E155-4BBB-A3EE-15AEEAA6D5C7}"/>
    <dgm:cxn modelId="{369994A5-D668-4BAA-BAE5-4659A47CAE31}" srcId="{160C5714-0868-4287-90D8-28FB7BF6BD2C}" destId="{57D926EE-FF1C-4F8E-BE58-791552003389}" srcOrd="3" destOrd="0" parTransId="{73E44EEA-ED9D-47FC-9428-986D0A1FC4C0}" sibTransId="{A8CFE573-C424-4A7A-A6DC-2CAFAF6BE4BE}"/>
    <dgm:cxn modelId="{BE51D2B2-029C-4554-8705-90B588CC81C4}" srcId="{57D926EE-FF1C-4F8E-BE58-791552003389}" destId="{04956CC5-BC9D-4B6B-9065-8589629A4900}" srcOrd="0" destOrd="0" parTransId="{EF3CCB5D-2D2B-414F-9C3E-2A98641DE75C}" sibTransId="{4A8BA95F-C155-4C29-BC73-64B882D2BD09}"/>
    <dgm:cxn modelId="{A3C550B7-D35D-4082-8B0A-7D10ADFE124B}" type="presOf" srcId="{25D1910D-4E8B-4393-8125-38DEB2A68B1E}" destId="{A27C66FE-A882-45CB-AA8B-D41CAAC87FCE}" srcOrd="0" destOrd="0" presId="urn:microsoft.com/office/officeart/2017/3/layout/DropPinTimeline#2"/>
    <dgm:cxn modelId="{6DB8FFBA-487B-4E87-9D41-FD7AF2F69CF4}" srcId="{160C5714-0868-4287-90D8-28FB7BF6BD2C}" destId="{E40F4386-8831-418F-B705-2EF711FB0638}" srcOrd="0" destOrd="0" parTransId="{BA5DB78F-0BD1-45CF-9B96-46A70AB3D9A2}" sibTransId="{D0CAE994-5783-41EC-9711-4E1D519F3834}"/>
    <dgm:cxn modelId="{792B05C2-5166-497A-B522-DD33ED15AE00}" srcId="{216BC4CD-18EE-4F27-8680-F1299126CE77}" destId="{C9D54AD6-2B46-4A5C-8B15-6EB605017506}" srcOrd="0" destOrd="0" parTransId="{F129E4C2-7904-46D3-A1B6-3961A818C015}" sibTransId="{BF7E5694-37A7-4053-9E35-03119E673100}"/>
    <dgm:cxn modelId="{300126DA-65CE-4820-8449-FCF3ECC004FE}" type="presOf" srcId="{93FF5F9D-AAFA-4950-8546-6AECA4470D48}" destId="{52F3B4A2-8EDD-4B40-B5F3-A1CECB56D29F}" srcOrd="0" destOrd="0" presId="urn:microsoft.com/office/officeart/2017/3/layout/DropPinTimeline#2"/>
    <dgm:cxn modelId="{382E8FED-2C26-4F51-BA70-9056716C7596}" type="presOf" srcId="{C9D54AD6-2B46-4A5C-8B15-6EB605017506}" destId="{07310A89-F151-435B-963F-FD9908E8C694}" srcOrd="0" destOrd="0" presId="urn:microsoft.com/office/officeart/2017/3/layout/DropPinTimeline#2"/>
    <dgm:cxn modelId="{06A2C4EF-834F-43FD-B45A-1554E6A68EBB}" srcId="{160C5714-0868-4287-90D8-28FB7BF6BD2C}" destId="{93FF5F9D-AAFA-4950-8546-6AECA4470D48}" srcOrd="2" destOrd="0" parTransId="{3D298734-E7B7-4677-BE81-F586C8D97438}" sibTransId="{38F0A00F-2CCF-46E9-AA53-7C6F7D500B84}"/>
    <dgm:cxn modelId="{08E607FE-15AE-432C-8214-161F17E777E2}" type="presOf" srcId="{C29A2877-D327-472A-B8DE-A9582740D1C4}" destId="{A3AC5A82-45CF-44A1-B41F-635DAC5A92BB}" srcOrd="0" destOrd="0" presId="urn:microsoft.com/office/officeart/2017/3/layout/DropPinTimeline#2"/>
    <dgm:cxn modelId="{6C89CD35-86C2-488C-B1B6-B8E91AB121B7}" type="presParOf" srcId="{407671DE-689A-4402-8922-08873E63480D}" destId="{1E8C53CE-312B-400D-8E6A-4635CB4CE270}" srcOrd="0" destOrd="0" presId="urn:microsoft.com/office/officeart/2017/3/layout/DropPinTimeline#2"/>
    <dgm:cxn modelId="{F459E339-6CF5-4935-83C6-C36F4BD218C0}" type="presParOf" srcId="{407671DE-689A-4402-8922-08873E63480D}" destId="{46D0A0B6-99C1-4C93-9D07-D394FCD06FBC}" srcOrd="1" destOrd="0" presId="urn:microsoft.com/office/officeart/2017/3/layout/DropPinTimeline#2"/>
    <dgm:cxn modelId="{6F671416-8896-48F7-9C8D-78A9E6200C9E}" type="presParOf" srcId="{46D0A0B6-99C1-4C93-9D07-D394FCD06FBC}" destId="{54FA9F05-68DF-4858-B50D-DCEC408D98A0}" srcOrd="0" destOrd="0" presId="urn:microsoft.com/office/officeart/2017/3/layout/DropPinTimeline#2"/>
    <dgm:cxn modelId="{3C9C78E0-7D90-4559-B028-76D9854C715A}" type="presParOf" srcId="{54FA9F05-68DF-4858-B50D-DCEC408D98A0}" destId="{CDDE1E5C-76D1-411D-97D4-8F1977E9842D}" srcOrd="0" destOrd="0" presId="urn:microsoft.com/office/officeart/2017/3/layout/DropPinTimeline#2"/>
    <dgm:cxn modelId="{F124A0A7-8845-4FD1-970D-3228C7936FA5}" type="presParOf" srcId="{54FA9F05-68DF-4858-B50D-DCEC408D98A0}" destId="{A3C084F2-0093-4679-BE5F-A72847C99793}" srcOrd="1" destOrd="0" presId="urn:microsoft.com/office/officeart/2017/3/layout/DropPinTimeline#2"/>
    <dgm:cxn modelId="{30B266FB-6D91-48A0-8521-4B28317839A2}" type="presParOf" srcId="{A3C084F2-0093-4679-BE5F-A72847C99793}" destId="{0A69E26B-610A-460B-8DC9-F49A37B64039}" srcOrd="0" destOrd="0" presId="urn:microsoft.com/office/officeart/2017/3/layout/DropPinTimeline#2"/>
    <dgm:cxn modelId="{8EA730A7-9BDD-4EC8-BFE3-AECA1A87608E}" type="presParOf" srcId="{A3C084F2-0093-4679-BE5F-A72847C99793}" destId="{0D47F3AA-634C-409F-BD69-E4BACD9CCCFA}" srcOrd="1" destOrd="0" presId="urn:microsoft.com/office/officeart/2017/3/layout/DropPinTimeline#2"/>
    <dgm:cxn modelId="{AB889069-66C0-4C20-8871-9CD6DB4AAEDF}" type="presParOf" srcId="{54FA9F05-68DF-4858-B50D-DCEC408D98A0}" destId="{A292B0A5-8BE5-4E84-8618-26EA28CFF4A3}" srcOrd="2" destOrd="0" presId="urn:microsoft.com/office/officeart/2017/3/layout/DropPinTimeline#2"/>
    <dgm:cxn modelId="{8EE28F01-EC56-49AE-AA2A-6BED9349E934}" type="presParOf" srcId="{54FA9F05-68DF-4858-B50D-DCEC408D98A0}" destId="{AA393DB5-4DAB-4AB9-875A-4BE9E87DA2BF}" srcOrd="3" destOrd="0" presId="urn:microsoft.com/office/officeart/2017/3/layout/DropPinTimeline#2"/>
    <dgm:cxn modelId="{AD2F8BAC-CA83-42B5-B2B5-BE243F3B4F28}" type="presParOf" srcId="{54FA9F05-68DF-4858-B50D-DCEC408D98A0}" destId="{D10F2BCE-B77B-4F05-95FD-A65109E5DEA0}" srcOrd="4" destOrd="0" presId="urn:microsoft.com/office/officeart/2017/3/layout/DropPinTimeline#2"/>
    <dgm:cxn modelId="{974311E6-8FCD-474C-869D-9C58AA2AB2CF}" type="presParOf" srcId="{54FA9F05-68DF-4858-B50D-DCEC408D98A0}" destId="{7842451D-72E5-4EF0-B35E-DA20F99FD31B}" srcOrd="5" destOrd="0" presId="urn:microsoft.com/office/officeart/2017/3/layout/DropPinTimeline#2"/>
    <dgm:cxn modelId="{B93D1322-F8DE-4529-B816-60B23439AEB9}" type="presParOf" srcId="{46D0A0B6-99C1-4C93-9D07-D394FCD06FBC}" destId="{B17D2C92-48C0-4F3D-88BD-E2B451D76F57}" srcOrd="1" destOrd="0" presId="urn:microsoft.com/office/officeart/2017/3/layout/DropPinTimeline#2"/>
    <dgm:cxn modelId="{595F7212-8F79-4AF4-B1FF-0AC83B4AE9B1}" type="presParOf" srcId="{46D0A0B6-99C1-4C93-9D07-D394FCD06FBC}" destId="{FBE92DF5-B8E0-497C-B190-87AC73E45970}" srcOrd="2" destOrd="0" presId="urn:microsoft.com/office/officeart/2017/3/layout/DropPinTimeline#2"/>
    <dgm:cxn modelId="{434F4C38-C0FC-417D-9B39-5099EDEEE6AF}" type="presParOf" srcId="{FBE92DF5-B8E0-497C-B190-87AC73E45970}" destId="{94B71067-EBEC-4112-A9D1-8B8A7A437FC8}" srcOrd="0" destOrd="0" presId="urn:microsoft.com/office/officeart/2017/3/layout/DropPinTimeline#2"/>
    <dgm:cxn modelId="{02D4C1E5-049A-416A-B437-DBE3A8F2ECB9}" type="presParOf" srcId="{FBE92DF5-B8E0-497C-B190-87AC73E45970}" destId="{7514FAA3-F485-4827-B6A2-FC89911A0BB4}" srcOrd="1" destOrd="0" presId="urn:microsoft.com/office/officeart/2017/3/layout/DropPinTimeline#2"/>
    <dgm:cxn modelId="{7253F39D-0DDC-4FD9-AFC0-83404612483E}" type="presParOf" srcId="{7514FAA3-F485-4827-B6A2-FC89911A0BB4}" destId="{11AAD205-8152-4363-B661-3C3A26A103FF}" srcOrd="0" destOrd="0" presId="urn:microsoft.com/office/officeart/2017/3/layout/DropPinTimeline#2"/>
    <dgm:cxn modelId="{D0BF01F7-A241-4AFA-B343-C9675FA7C34B}" type="presParOf" srcId="{7514FAA3-F485-4827-B6A2-FC89911A0BB4}" destId="{2E4364CD-3B8A-4A42-AB11-744F4277900A}" srcOrd="1" destOrd="0" presId="urn:microsoft.com/office/officeart/2017/3/layout/DropPinTimeline#2"/>
    <dgm:cxn modelId="{5C867F54-5644-46E9-BC8E-EA7641189546}" type="presParOf" srcId="{FBE92DF5-B8E0-497C-B190-87AC73E45970}" destId="{07310A89-F151-435B-963F-FD9908E8C694}" srcOrd="2" destOrd="0" presId="urn:microsoft.com/office/officeart/2017/3/layout/DropPinTimeline#2"/>
    <dgm:cxn modelId="{F1511C53-DEAF-428E-BBAD-152AEB55E9D3}" type="presParOf" srcId="{FBE92DF5-B8E0-497C-B190-87AC73E45970}" destId="{6386BA6E-453A-41E1-ADAD-7626B92BD1BF}" srcOrd="3" destOrd="0" presId="urn:microsoft.com/office/officeart/2017/3/layout/DropPinTimeline#2"/>
    <dgm:cxn modelId="{1B62D03D-1AE0-4F33-89E7-3D0A353803F6}" type="presParOf" srcId="{FBE92DF5-B8E0-497C-B190-87AC73E45970}" destId="{DB95D829-80DF-4ADA-B04C-CE92ADFB6606}" srcOrd="4" destOrd="0" presId="urn:microsoft.com/office/officeart/2017/3/layout/DropPinTimeline#2"/>
    <dgm:cxn modelId="{48A92201-C498-4CC2-8D33-EA76DB90ACB5}" type="presParOf" srcId="{FBE92DF5-B8E0-497C-B190-87AC73E45970}" destId="{CDFB6879-D0D6-43FC-BC0B-D27687D992EB}" srcOrd="5" destOrd="0" presId="urn:microsoft.com/office/officeart/2017/3/layout/DropPinTimeline#2"/>
    <dgm:cxn modelId="{D5D63A18-1518-429A-AB02-5016F347C211}" type="presParOf" srcId="{46D0A0B6-99C1-4C93-9D07-D394FCD06FBC}" destId="{73F94D99-690C-4CBF-869A-EF5DD70CF6B4}" srcOrd="3" destOrd="0" presId="urn:microsoft.com/office/officeart/2017/3/layout/DropPinTimeline#2"/>
    <dgm:cxn modelId="{142AC4D7-5C4C-4E46-BF7E-0B965E0F52C1}" type="presParOf" srcId="{46D0A0B6-99C1-4C93-9D07-D394FCD06FBC}" destId="{CEDC3BDA-322C-4005-A3A5-77E148865242}" srcOrd="4" destOrd="0" presId="urn:microsoft.com/office/officeart/2017/3/layout/DropPinTimeline#2"/>
    <dgm:cxn modelId="{7A85A911-4730-450E-BBAF-1819B73DC3C7}" type="presParOf" srcId="{CEDC3BDA-322C-4005-A3A5-77E148865242}" destId="{83D4573F-3CB1-4541-8BEE-E8224A8ED015}" srcOrd="0" destOrd="0" presId="urn:microsoft.com/office/officeart/2017/3/layout/DropPinTimeline#2"/>
    <dgm:cxn modelId="{185C458B-2BC9-4C68-BFC3-CAD51CD716F1}" type="presParOf" srcId="{CEDC3BDA-322C-4005-A3A5-77E148865242}" destId="{192BBF61-2B64-4E18-92EE-EF8B6030201C}" srcOrd="1" destOrd="0" presId="urn:microsoft.com/office/officeart/2017/3/layout/DropPinTimeline#2"/>
    <dgm:cxn modelId="{F317F21D-B461-4C78-9610-E3909525DD39}" type="presParOf" srcId="{192BBF61-2B64-4E18-92EE-EF8B6030201C}" destId="{63CCDBCC-C40A-41AF-BB40-B20A9AB919D8}" srcOrd="0" destOrd="0" presId="urn:microsoft.com/office/officeart/2017/3/layout/DropPinTimeline#2"/>
    <dgm:cxn modelId="{A53C25CC-754C-4C2C-AC2B-FA5244A4187C}" type="presParOf" srcId="{192BBF61-2B64-4E18-92EE-EF8B6030201C}" destId="{C25D9000-2762-4B6C-BFD6-7B6C2D0122B9}" srcOrd="1" destOrd="0" presId="urn:microsoft.com/office/officeart/2017/3/layout/DropPinTimeline#2"/>
    <dgm:cxn modelId="{14F9ABB0-B0E9-4CC3-8676-EC0DE9EF0D9A}" type="presParOf" srcId="{CEDC3BDA-322C-4005-A3A5-77E148865242}" destId="{C08C98A3-4322-425C-8260-4319044AFBF1}" srcOrd="2" destOrd="0" presId="urn:microsoft.com/office/officeart/2017/3/layout/DropPinTimeline#2"/>
    <dgm:cxn modelId="{6664A547-22FC-4194-9E56-BD20A082C8B5}" type="presParOf" srcId="{CEDC3BDA-322C-4005-A3A5-77E148865242}" destId="{52F3B4A2-8EDD-4B40-B5F3-A1CECB56D29F}" srcOrd="3" destOrd="0" presId="urn:microsoft.com/office/officeart/2017/3/layout/DropPinTimeline#2"/>
    <dgm:cxn modelId="{4EDC28BC-D823-4911-9A32-7CEA0779224F}" type="presParOf" srcId="{CEDC3BDA-322C-4005-A3A5-77E148865242}" destId="{4A2B3FB7-F9B6-43D5-A931-C70A3750EA87}" srcOrd="4" destOrd="0" presId="urn:microsoft.com/office/officeart/2017/3/layout/DropPinTimeline#2"/>
    <dgm:cxn modelId="{4FF873D1-57F2-4835-BC51-E337A4EA4241}" type="presParOf" srcId="{CEDC3BDA-322C-4005-A3A5-77E148865242}" destId="{BA1A1A8C-A776-4D01-B097-263B42C05CD4}" srcOrd="5" destOrd="0" presId="urn:microsoft.com/office/officeart/2017/3/layout/DropPinTimeline#2"/>
    <dgm:cxn modelId="{3B6D012D-455F-4006-A536-A6C4353C2052}" type="presParOf" srcId="{46D0A0B6-99C1-4C93-9D07-D394FCD06FBC}" destId="{06E0E481-BB98-4161-9BDE-A1547F63DD20}" srcOrd="5" destOrd="0" presId="urn:microsoft.com/office/officeart/2017/3/layout/DropPinTimeline#2"/>
    <dgm:cxn modelId="{C6A89C30-6AD3-4D93-A6B6-89620029568F}" type="presParOf" srcId="{46D0A0B6-99C1-4C93-9D07-D394FCD06FBC}" destId="{FB2E9D8E-3404-4E79-B215-9DBE16583FBD}" srcOrd="6" destOrd="0" presId="urn:microsoft.com/office/officeart/2017/3/layout/DropPinTimeline#2"/>
    <dgm:cxn modelId="{0BA6FAD4-C82F-4CF2-B050-BC6402D72317}" type="presParOf" srcId="{FB2E9D8E-3404-4E79-B215-9DBE16583FBD}" destId="{A4A288FA-2972-4660-B846-F0F60F21A8F3}" srcOrd="0" destOrd="0" presId="urn:microsoft.com/office/officeart/2017/3/layout/DropPinTimeline#2"/>
    <dgm:cxn modelId="{D827CF64-DAAB-46B4-AAE8-CAC4EDF45D65}" type="presParOf" srcId="{FB2E9D8E-3404-4E79-B215-9DBE16583FBD}" destId="{B00C1F6C-3838-4D06-B744-0D84C6431A13}" srcOrd="1" destOrd="0" presId="urn:microsoft.com/office/officeart/2017/3/layout/DropPinTimeline#2"/>
    <dgm:cxn modelId="{B6F441BE-7CC5-4BA2-AD5C-E397940C8C56}" type="presParOf" srcId="{B00C1F6C-3838-4D06-B744-0D84C6431A13}" destId="{4C5813BC-956A-4F8C-B1AA-086730732ACF}" srcOrd="0" destOrd="0" presId="urn:microsoft.com/office/officeart/2017/3/layout/DropPinTimeline#2"/>
    <dgm:cxn modelId="{942C4F31-20BC-4420-856C-1100353964F4}" type="presParOf" srcId="{B00C1F6C-3838-4D06-B744-0D84C6431A13}" destId="{30745FD9-45E6-4F2F-952E-B76E1E38EA48}" srcOrd="1" destOrd="0" presId="urn:microsoft.com/office/officeart/2017/3/layout/DropPinTimeline#2"/>
    <dgm:cxn modelId="{D0CD9DFA-2FB2-44B9-8DE3-5F6532133847}" type="presParOf" srcId="{FB2E9D8E-3404-4E79-B215-9DBE16583FBD}" destId="{FA75F9D6-BA19-40B6-8EBB-F8B5A1A5DB04}" srcOrd="2" destOrd="0" presId="urn:microsoft.com/office/officeart/2017/3/layout/DropPinTimeline#2"/>
    <dgm:cxn modelId="{D679C82D-63E2-463C-9A92-3904D69176C2}" type="presParOf" srcId="{FB2E9D8E-3404-4E79-B215-9DBE16583FBD}" destId="{7759EFD6-8D9B-407B-BFD2-E887C01621A3}" srcOrd="3" destOrd="0" presId="urn:microsoft.com/office/officeart/2017/3/layout/DropPinTimeline#2"/>
    <dgm:cxn modelId="{EC658906-BA2C-4173-BD0D-D9C187057EC8}" type="presParOf" srcId="{FB2E9D8E-3404-4E79-B215-9DBE16583FBD}" destId="{87D01122-9189-4BBF-B5EB-8A13E8CADCB7}" srcOrd="4" destOrd="0" presId="urn:microsoft.com/office/officeart/2017/3/layout/DropPinTimeline#2"/>
    <dgm:cxn modelId="{C5AA415B-AF76-4B6A-AE9F-5AF709639D9B}" type="presParOf" srcId="{FB2E9D8E-3404-4E79-B215-9DBE16583FBD}" destId="{F2083E7F-8909-4F43-97E9-9BDF4D0B9596}" srcOrd="5" destOrd="0" presId="urn:microsoft.com/office/officeart/2017/3/layout/DropPinTimeline#2"/>
    <dgm:cxn modelId="{E1E1593E-C8C5-4C96-A007-7871FDFD795F}" type="presParOf" srcId="{46D0A0B6-99C1-4C93-9D07-D394FCD06FBC}" destId="{6A29383C-57EA-4549-AEB6-87AA2F47DB91}" srcOrd="7" destOrd="0" presId="urn:microsoft.com/office/officeart/2017/3/layout/DropPinTimeline#2"/>
    <dgm:cxn modelId="{5E6C8F40-D55B-4CFE-845F-72F885373850}" type="presParOf" srcId="{46D0A0B6-99C1-4C93-9D07-D394FCD06FBC}" destId="{07E7D5C7-192C-4FD4-8FDB-8367E75296B2}" srcOrd="8" destOrd="0" presId="urn:microsoft.com/office/officeart/2017/3/layout/DropPinTimeline#2"/>
    <dgm:cxn modelId="{A0B36C88-2CD6-4929-A7AC-59DF384FF4AE}" type="presParOf" srcId="{07E7D5C7-192C-4FD4-8FDB-8367E75296B2}" destId="{E5A60AEB-AC99-48F9-A630-D706383CE830}" srcOrd="0" destOrd="0" presId="urn:microsoft.com/office/officeart/2017/3/layout/DropPinTimeline#2"/>
    <dgm:cxn modelId="{FD306634-A80C-4523-BBE1-D7866903FDDF}" type="presParOf" srcId="{07E7D5C7-192C-4FD4-8FDB-8367E75296B2}" destId="{DAA99B08-B3AE-4897-936E-6B401AF838B8}" srcOrd="1" destOrd="0" presId="urn:microsoft.com/office/officeart/2017/3/layout/DropPinTimeline#2"/>
    <dgm:cxn modelId="{F28D313F-CFB9-48AB-8BB0-83AE20F069ED}" type="presParOf" srcId="{DAA99B08-B3AE-4897-936E-6B401AF838B8}" destId="{53AB3C40-A8F3-42AD-ACAA-EFFE0F58231C}" srcOrd="0" destOrd="0" presId="urn:microsoft.com/office/officeart/2017/3/layout/DropPinTimeline#2"/>
    <dgm:cxn modelId="{3068948A-D087-458D-BC9B-5989E89D823C}" type="presParOf" srcId="{DAA99B08-B3AE-4897-936E-6B401AF838B8}" destId="{D2FD05BB-C8D3-4629-A36D-3F0D8E17237D}" srcOrd="1" destOrd="0" presId="urn:microsoft.com/office/officeart/2017/3/layout/DropPinTimeline#2"/>
    <dgm:cxn modelId="{CC2FFC25-F039-45DE-9081-1A23B9F0EE07}" type="presParOf" srcId="{07E7D5C7-192C-4FD4-8FDB-8367E75296B2}" destId="{A27C66FE-A882-45CB-AA8B-D41CAAC87FCE}" srcOrd="2" destOrd="0" presId="urn:microsoft.com/office/officeart/2017/3/layout/DropPinTimeline#2"/>
    <dgm:cxn modelId="{55086221-BF52-4988-BFDC-9AFFA91F7ADC}" type="presParOf" srcId="{07E7D5C7-192C-4FD4-8FDB-8367E75296B2}" destId="{A3AC5A82-45CF-44A1-B41F-635DAC5A92BB}" srcOrd="3" destOrd="0" presId="urn:microsoft.com/office/officeart/2017/3/layout/DropPinTimeline#2"/>
    <dgm:cxn modelId="{E35186B6-D3D9-4D2D-A30A-5D6398D7DCAF}" type="presParOf" srcId="{07E7D5C7-192C-4FD4-8FDB-8367E75296B2}" destId="{1513F0EC-F72E-4447-AE42-46AD1B95828E}" srcOrd="4" destOrd="0" presId="urn:microsoft.com/office/officeart/2017/3/layout/DropPinTimeline#2"/>
    <dgm:cxn modelId="{5246CFDA-A2E7-400D-984B-A14DF13E2A13}" type="presParOf" srcId="{07E7D5C7-192C-4FD4-8FDB-8367E75296B2}" destId="{AEE1B82C-0846-4933-84C5-2CE9F6ABE6B4}" srcOrd="5" destOrd="0" presId="urn:microsoft.com/office/officeart/2017/3/layout/DropPinTimeline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C53CE-312B-400D-8E6A-4635CB4CE270}">
      <dsp:nvSpPr>
        <dsp:cNvPr id="0" name=""/>
        <dsp:cNvSpPr/>
      </dsp:nvSpPr>
      <dsp:spPr>
        <a:xfrm>
          <a:off x="0" y="2175669"/>
          <a:ext cx="10693400" cy="0"/>
        </a:xfrm>
        <a:prstGeom prst="line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9E26B-610A-460B-8DC9-F49A37B64039}">
      <dsp:nvSpPr>
        <dsp:cNvPr id="0" name=""/>
        <dsp:cNvSpPr/>
      </dsp:nvSpPr>
      <dsp:spPr>
        <a:xfrm rot="8100000">
          <a:off x="75601" y="452977"/>
          <a:ext cx="319993" cy="319993"/>
        </a:xfrm>
        <a:prstGeom prst="teardrop">
          <a:avLst>
            <a:gd name="adj" fmla="val 11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7F3AA-634C-409F-BD69-E4BACD9CCCFA}">
      <dsp:nvSpPr>
        <dsp:cNvPr id="0" name=""/>
        <dsp:cNvSpPr/>
      </dsp:nvSpPr>
      <dsp:spPr>
        <a:xfrm>
          <a:off x="111149" y="488525"/>
          <a:ext cx="248896" cy="248896"/>
        </a:xfrm>
        <a:prstGeom prst="ellipse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2B0A5-8BE5-4E84-8618-26EA28CFF4A3}">
      <dsp:nvSpPr>
        <dsp:cNvPr id="0" name=""/>
        <dsp:cNvSpPr/>
      </dsp:nvSpPr>
      <dsp:spPr>
        <a:xfrm>
          <a:off x="202179" y="606839"/>
          <a:ext cx="3346120" cy="1579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393DB5-4DAB-4AB9-875A-4BE9E87DA2BF}">
      <dsp:nvSpPr>
        <dsp:cNvPr id="0" name=""/>
        <dsp:cNvSpPr/>
      </dsp:nvSpPr>
      <dsp:spPr>
        <a:xfrm>
          <a:off x="202179" y="248894"/>
          <a:ext cx="3346120" cy="555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   1.</a:t>
          </a:r>
          <a:r>
            <a:rPr lang="zh-CN" altLang="en-US" sz="2000" kern="1200" dirty="0"/>
            <a:t>指令获取与解码</a:t>
          </a:r>
          <a:endParaRPr lang="zh-CN" sz="2000" kern="1200" dirty="0"/>
        </a:p>
      </dsp:txBody>
      <dsp:txXfrm>
        <a:off x="202179" y="248894"/>
        <a:ext cx="3346120" cy="555016"/>
      </dsp:txXfrm>
    </dsp:sp>
    <dsp:sp modelId="{D10F2BCE-B77B-4F05-95FD-A65109E5DEA0}">
      <dsp:nvSpPr>
        <dsp:cNvPr id="0" name=""/>
        <dsp:cNvSpPr/>
      </dsp:nvSpPr>
      <dsp:spPr>
        <a:xfrm>
          <a:off x="174609" y="606839"/>
          <a:ext cx="0" cy="1579662"/>
        </a:xfrm>
        <a:prstGeom prst="line">
          <a:avLst/>
        </a:prstGeom>
        <a:noFill/>
        <a:ln w="9525" cap="flat" cmpd="sng" algn="ctr">
          <a:solidFill>
            <a:schemeClr val="accent2">
              <a:lumMod val="5000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DE1E5C-76D1-411D-97D4-8F1977E9842D}">
      <dsp:nvSpPr>
        <dsp:cNvPr id="0" name=""/>
        <dsp:cNvSpPr/>
      </dsp:nvSpPr>
      <dsp:spPr>
        <a:xfrm>
          <a:off x="125827" y="1990717"/>
          <a:ext cx="92435" cy="999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AD205-8152-4363-B661-3C3A26A103FF}">
      <dsp:nvSpPr>
        <dsp:cNvPr id="0" name=""/>
        <dsp:cNvSpPr/>
      </dsp:nvSpPr>
      <dsp:spPr>
        <a:xfrm rot="18900000">
          <a:off x="1970487" y="3547658"/>
          <a:ext cx="316366" cy="316366"/>
        </a:xfrm>
        <a:prstGeom prst="teardrop">
          <a:avLst>
            <a:gd name="adj" fmla="val 11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364CD-3B8A-4A42-AB11-744F4277900A}">
      <dsp:nvSpPr>
        <dsp:cNvPr id="0" name=""/>
        <dsp:cNvSpPr/>
      </dsp:nvSpPr>
      <dsp:spPr>
        <a:xfrm>
          <a:off x="2005632" y="3582803"/>
          <a:ext cx="246075" cy="246075"/>
        </a:xfrm>
        <a:prstGeom prst="ellipse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310A89-F151-435B-963F-FD9908E8C694}">
      <dsp:nvSpPr>
        <dsp:cNvPr id="0" name=""/>
        <dsp:cNvSpPr/>
      </dsp:nvSpPr>
      <dsp:spPr>
        <a:xfrm>
          <a:off x="2352375" y="2175669"/>
          <a:ext cx="2915299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263" rIns="0" bIns="27263" numCol="1" spcCol="1270" rtlCol="0" anchor="b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0" i="0" u="none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根据指令的类型，微程序控制器可能需要将数据从一个寄存器传输到另一个寄存器。例如，指令 </a:t>
          </a:r>
          <a:r>
            <a:rPr lang="en-US" altLang="zh-CN" sz="1100" b="0" i="0" u="none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RO -&gt; B </a:t>
          </a:r>
          <a:r>
            <a:rPr lang="zh-CN" altLang="en-US" sz="1100" b="0" i="0" u="none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表示将 </a:t>
          </a:r>
          <a:r>
            <a:rPr lang="en-US" altLang="zh-CN" sz="1100" b="0" i="0" u="none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RO </a:t>
          </a:r>
          <a:r>
            <a:rPr lang="zh-CN" altLang="en-US" sz="1100" b="0" i="0" u="none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寄存器的值传送到 </a:t>
          </a:r>
          <a:r>
            <a:rPr lang="en-US" altLang="zh-CN" sz="1100" b="0" i="0" u="none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B </a:t>
          </a:r>
          <a:r>
            <a:rPr lang="zh-CN" altLang="en-US" sz="1100" b="0" i="0" u="none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寄存器。在加法操作之前，控制器首先将 </a:t>
          </a:r>
          <a:r>
            <a:rPr lang="en-US" altLang="zh-CN" sz="1100" b="0" i="0" u="none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RO </a:t>
          </a:r>
          <a:r>
            <a:rPr lang="zh-CN" altLang="en-US" sz="1100" b="0" i="0" u="none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中的值移动到 </a:t>
          </a:r>
          <a:r>
            <a:rPr lang="en-US" altLang="zh-CN" sz="1100" b="0" i="0" u="none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B </a:t>
          </a:r>
          <a:r>
            <a:rPr lang="zh-CN" altLang="en-US" sz="1100" b="0" i="0" u="none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寄存器中。</a:t>
          </a:r>
          <a:endParaRPr lang="zh-CN" sz="1100" b="0" i="0" u="none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2352375" y="2175669"/>
        <a:ext cx="2915299" cy="1287996"/>
      </dsp:txXfrm>
    </dsp:sp>
    <dsp:sp modelId="{6386BA6E-453A-41E1-ADAD-7626B92BD1BF}">
      <dsp:nvSpPr>
        <dsp:cNvPr id="0" name=""/>
        <dsp:cNvSpPr/>
      </dsp:nvSpPr>
      <dsp:spPr>
        <a:xfrm>
          <a:off x="2352375" y="3463665"/>
          <a:ext cx="2915299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2.</a:t>
          </a:r>
          <a:r>
            <a:rPr lang="zh-CN" altLang="en-US" sz="2000" kern="1200" dirty="0"/>
            <a:t>数据传输与存储</a:t>
          </a:r>
          <a:endParaRPr lang="zh-CN" sz="2000" kern="1200" dirty="0"/>
        </a:p>
      </dsp:txBody>
      <dsp:txXfrm>
        <a:off x="2352375" y="3463665"/>
        <a:ext cx="2915299" cy="452539"/>
      </dsp:txXfrm>
    </dsp:sp>
    <dsp:sp modelId="{DB95D829-80DF-4ADA-B04C-CE92ADFB6606}">
      <dsp:nvSpPr>
        <dsp:cNvPr id="0" name=""/>
        <dsp:cNvSpPr/>
      </dsp:nvSpPr>
      <dsp:spPr>
        <a:xfrm>
          <a:off x="2128670" y="2175669"/>
          <a:ext cx="0" cy="1287996"/>
        </a:xfrm>
        <a:prstGeom prst="line">
          <a:avLst/>
        </a:prstGeom>
        <a:noFill/>
        <a:ln w="9525" cap="flat" cmpd="sng" algn="ctr">
          <a:solidFill>
            <a:schemeClr val="accent2">
              <a:lumMod val="5000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B71067-EBEC-4112-A9D1-8B8A7A437FC8}">
      <dsp:nvSpPr>
        <dsp:cNvPr id="0" name=""/>
        <dsp:cNvSpPr/>
      </dsp:nvSpPr>
      <dsp:spPr>
        <a:xfrm>
          <a:off x="2088403" y="2134940"/>
          <a:ext cx="80533" cy="814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CCDBCC-C40A-41AF-BB40-B20A9AB919D8}">
      <dsp:nvSpPr>
        <dsp:cNvPr id="0" name=""/>
        <dsp:cNvSpPr/>
      </dsp:nvSpPr>
      <dsp:spPr>
        <a:xfrm rot="8100000">
          <a:off x="3699792" y="487313"/>
          <a:ext cx="316366" cy="316366"/>
        </a:xfrm>
        <a:prstGeom prst="teardrop">
          <a:avLst>
            <a:gd name="adj" fmla="val 11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D9000-2762-4B6C-BFD6-7B6C2D0122B9}">
      <dsp:nvSpPr>
        <dsp:cNvPr id="0" name=""/>
        <dsp:cNvSpPr/>
      </dsp:nvSpPr>
      <dsp:spPr>
        <a:xfrm>
          <a:off x="3734938" y="522458"/>
          <a:ext cx="246075" cy="246075"/>
        </a:xfrm>
        <a:prstGeom prst="ellipse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C98A3-4322-425C-8260-4319044AFBF1}">
      <dsp:nvSpPr>
        <dsp:cNvPr id="0" name=""/>
        <dsp:cNvSpPr/>
      </dsp:nvSpPr>
      <dsp:spPr>
        <a:xfrm>
          <a:off x="4081680" y="887672"/>
          <a:ext cx="2915299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263" rIns="0" bIns="27263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指令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A 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加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B -&gt; RO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（在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$M 05 04B201 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中）表示将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A 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和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B 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寄存器中的值相加，并将结果存入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RO 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寄存器。这是对加法指令的实现，涉及对控制信号的调度以启动加法运算。</a:t>
          </a:r>
          <a:endParaRPr lang="zh-CN" sz="1100" b="0" i="0" u="none" kern="1200" dirty="0">
            <a:solidFill>
              <a:prstClr val="black"/>
            </a:solidFill>
            <a:latin typeface="Microsoft YaHei UI"/>
            <a:ea typeface="+mn-ea"/>
            <a:cs typeface="+mn-cs"/>
          </a:endParaRPr>
        </a:p>
      </dsp:txBody>
      <dsp:txXfrm>
        <a:off x="4081680" y="887672"/>
        <a:ext cx="2915299" cy="1287996"/>
      </dsp:txXfrm>
    </dsp:sp>
    <dsp:sp modelId="{52F3B4A2-8EDD-4B40-B5F3-A1CECB56D29F}">
      <dsp:nvSpPr>
        <dsp:cNvPr id="0" name=""/>
        <dsp:cNvSpPr/>
      </dsp:nvSpPr>
      <dsp:spPr>
        <a:xfrm>
          <a:off x="4081680" y="435133"/>
          <a:ext cx="2915299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算术运算</a:t>
          </a:r>
          <a:endParaRPr lang="zh-CN" sz="2000" kern="1200" dirty="0"/>
        </a:p>
      </dsp:txBody>
      <dsp:txXfrm>
        <a:off x="4081680" y="435133"/>
        <a:ext cx="2915299" cy="452539"/>
      </dsp:txXfrm>
    </dsp:sp>
    <dsp:sp modelId="{4A2B3FB7-F9B6-43D5-A931-C70A3750EA87}">
      <dsp:nvSpPr>
        <dsp:cNvPr id="0" name=""/>
        <dsp:cNvSpPr/>
      </dsp:nvSpPr>
      <dsp:spPr>
        <a:xfrm>
          <a:off x="3857975" y="887672"/>
          <a:ext cx="0" cy="1287996"/>
        </a:xfrm>
        <a:prstGeom prst="line">
          <a:avLst/>
        </a:prstGeom>
        <a:noFill/>
        <a:ln w="9525" cap="flat" cmpd="sng" algn="ctr">
          <a:solidFill>
            <a:schemeClr val="accent2">
              <a:lumMod val="5000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4573F-3CB1-4541-8BEE-E8224A8ED015}">
      <dsp:nvSpPr>
        <dsp:cNvPr id="0" name=""/>
        <dsp:cNvSpPr/>
      </dsp:nvSpPr>
      <dsp:spPr>
        <a:xfrm>
          <a:off x="3817708" y="2134940"/>
          <a:ext cx="80533" cy="814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813BC-956A-4F8C-B1AA-086730732ACF}">
      <dsp:nvSpPr>
        <dsp:cNvPr id="0" name=""/>
        <dsp:cNvSpPr/>
      </dsp:nvSpPr>
      <dsp:spPr>
        <a:xfrm rot="18900000">
          <a:off x="5351288" y="3873712"/>
          <a:ext cx="316366" cy="316366"/>
        </a:xfrm>
        <a:prstGeom prst="teardrop">
          <a:avLst>
            <a:gd name="adj" fmla="val 11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45FD9-45E6-4F2F-952E-B76E1E38EA48}">
      <dsp:nvSpPr>
        <dsp:cNvPr id="0" name=""/>
        <dsp:cNvSpPr/>
      </dsp:nvSpPr>
      <dsp:spPr>
        <a:xfrm>
          <a:off x="5386434" y="3908858"/>
          <a:ext cx="246075" cy="246075"/>
        </a:xfrm>
        <a:prstGeom prst="ellipse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5F9D6-BA19-40B6-8EBB-F8B5A1A5DB04}">
      <dsp:nvSpPr>
        <dsp:cNvPr id="0" name=""/>
        <dsp:cNvSpPr/>
      </dsp:nvSpPr>
      <dsp:spPr>
        <a:xfrm>
          <a:off x="5733176" y="2501723"/>
          <a:ext cx="2915299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263" rIns="0" bIns="27263" numCol="1" spcCol="1270" rtlCol="0" anchor="b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对于输入输出操作，微程序控制器会根据指令将数据从外部输入设备传送到寄存器，或者将寄存器中的数据输出到外部设备。例如，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IN -&gt; RO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（在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$M 32 183001 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中）表示从输入设备读取数据并存储到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RO 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寄存器，而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RO -&gt; OUT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（在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$M 33 280401 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中）表示将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RO 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中的值输出到外部设备</a:t>
          </a:r>
          <a:r>
            <a:rPr 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。 </a:t>
          </a:r>
        </a:p>
      </dsp:txBody>
      <dsp:txXfrm>
        <a:off x="5733176" y="2501723"/>
        <a:ext cx="2915299" cy="1287996"/>
      </dsp:txXfrm>
    </dsp:sp>
    <dsp:sp modelId="{7759EFD6-8D9B-407B-BFD2-E887C01621A3}">
      <dsp:nvSpPr>
        <dsp:cNvPr id="0" name=""/>
        <dsp:cNvSpPr/>
      </dsp:nvSpPr>
      <dsp:spPr>
        <a:xfrm>
          <a:off x="5733176" y="3789719"/>
          <a:ext cx="2915299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输入输出操作</a:t>
          </a:r>
          <a:endParaRPr lang="zh-CN" sz="2000" kern="1200" dirty="0"/>
        </a:p>
      </dsp:txBody>
      <dsp:txXfrm>
        <a:off x="5733176" y="3789719"/>
        <a:ext cx="2915299" cy="452539"/>
      </dsp:txXfrm>
    </dsp:sp>
    <dsp:sp modelId="{87D01122-9189-4BBF-B5EB-8A13E8CADCB7}">
      <dsp:nvSpPr>
        <dsp:cNvPr id="0" name=""/>
        <dsp:cNvSpPr/>
      </dsp:nvSpPr>
      <dsp:spPr>
        <a:xfrm>
          <a:off x="5509471" y="2501723"/>
          <a:ext cx="0" cy="1287996"/>
        </a:xfrm>
        <a:prstGeom prst="line">
          <a:avLst/>
        </a:prstGeom>
        <a:noFill/>
        <a:ln w="9525" cap="flat" cmpd="sng" algn="ctr">
          <a:solidFill>
            <a:schemeClr val="accent2">
              <a:lumMod val="5000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A288FA-2972-4660-B846-F0F60F21A8F3}">
      <dsp:nvSpPr>
        <dsp:cNvPr id="0" name=""/>
        <dsp:cNvSpPr/>
      </dsp:nvSpPr>
      <dsp:spPr>
        <a:xfrm>
          <a:off x="5469205" y="2460994"/>
          <a:ext cx="80533" cy="814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B3C40-A8F3-42AD-ACAA-EFFE0F58231C}">
      <dsp:nvSpPr>
        <dsp:cNvPr id="0" name=""/>
        <dsp:cNvSpPr/>
      </dsp:nvSpPr>
      <dsp:spPr>
        <a:xfrm rot="8100000">
          <a:off x="7135314" y="267383"/>
          <a:ext cx="316366" cy="316366"/>
        </a:xfrm>
        <a:prstGeom prst="teardrop">
          <a:avLst>
            <a:gd name="adj" fmla="val 11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D05BB-C8D3-4629-A36D-3F0D8E17237D}">
      <dsp:nvSpPr>
        <dsp:cNvPr id="0" name=""/>
        <dsp:cNvSpPr/>
      </dsp:nvSpPr>
      <dsp:spPr>
        <a:xfrm>
          <a:off x="7170459" y="302529"/>
          <a:ext cx="246075" cy="246075"/>
        </a:xfrm>
        <a:prstGeom prst="ellipse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C66FE-A882-45CB-AA8B-D41CAAC87FCE}">
      <dsp:nvSpPr>
        <dsp:cNvPr id="0" name=""/>
        <dsp:cNvSpPr/>
      </dsp:nvSpPr>
      <dsp:spPr>
        <a:xfrm>
          <a:off x="7517202" y="667743"/>
          <a:ext cx="2915299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263" rIns="0" bIns="27263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微程序控制器在执行完所有指令后，会进入停机状态（如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HLT 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指令）。例如，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NOP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（无操作）指令通常表示停机状态或空闲状态，程序结束。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在微程序中的最后一步（如 </a:t>
          </a:r>
          <a:r>
            <a:rPr lang="en-US" altLang="zh-CN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$M 35 000035</a:t>
          </a:r>
          <a:r>
            <a:rPr lang="zh-CN" altLang="en-US" sz="1100" b="0" i="0" u="none" kern="1200" dirty="0">
              <a:solidFill>
                <a:prstClr val="black"/>
              </a:solidFill>
              <a:latin typeface="Microsoft YaHei UI"/>
              <a:ea typeface="+mn-ea"/>
              <a:cs typeface="+mn-cs"/>
            </a:rPr>
            <a:t>）可能会执行无操作指令，确保程序结束，并使计算机进入空闲或停机状态</a:t>
          </a:r>
          <a:r>
            <a:rPr lang="zh-CN" altLang="en-US" sz="1400" b="0" i="0" u="none" kern="1200" dirty="0"/>
            <a:t>。</a:t>
          </a:r>
          <a:endParaRPr lang="zh-CN" sz="1500" kern="1200" dirty="0"/>
        </a:p>
      </dsp:txBody>
      <dsp:txXfrm>
        <a:off x="7517202" y="667743"/>
        <a:ext cx="2915299" cy="1287996"/>
      </dsp:txXfrm>
    </dsp:sp>
    <dsp:sp modelId="{A3AC5A82-45CF-44A1-B41F-635DAC5A92BB}">
      <dsp:nvSpPr>
        <dsp:cNvPr id="0" name=""/>
        <dsp:cNvSpPr/>
      </dsp:nvSpPr>
      <dsp:spPr>
        <a:xfrm>
          <a:off x="7517202" y="215204"/>
          <a:ext cx="2915299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icrosoft YaHei UI"/>
              <a:ea typeface="+mn-ea"/>
              <a:cs typeface="+mn-cs"/>
            </a:rPr>
            <a:t>停机与空闲状态</a:t>
          </a:r>
        </a:p>
      </dsp:txBody>
      <dsp:txXfrm>
        <a:off x="7517202" y="215204"/>
        <a:ext cx="2915299" cy="452539"/>
      </dsp:txXfrm>
    </dsp:sp>
    <dsp:sp modelId="{1513F0EC-F72E-4447-AE42-46AD1B95828E}">
      <dsp:nvSpPr>
        <dsp:cNvPr id="0" name=""/>
        <dsp:cNvSpPr/>
      </dsp:nvSpPr>
      <dsp:spPr>
        <a:xfrm>
          <a:off x="7293497" y="667743"/>
          <a:ext cx="0" cy="1287996"/>
        </a:xfrm>
        <a:prstGeom prst="line">
          <a:avLst/>
        </a:prstGeom>
        <a:noFill/>
        <a:ln w="9525" cap="flat" cmpd="sng" algn="ctr">
          <a:solidFill>
            <a:schemeClr val="accent2">
              <a:lumMod val="5000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A60AEB-AC99-48F9-A630-D706383CE830}">
      <dsp:nvSpPr>
        <dsp:cNvPr id="0" name=""/>
        <dsp:cNvSpPr/>
      </dsp:nvSpPr>
      <dsp:spPr>
        <a:xfrm>
          <a:off x="7253230" y="1915010"/>
          <a:ext cx="80533" cy="814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#2">
  <dgm:title val="放置图钉日程表"/>
  <dgm:desc val="用于按时间顺序显示事件列表。说明显示在矩形形状中，而日期显示在圆点附近。该 SmartArt 非常适合显示采用短日期格式的大量文本。"/>
  <dgm:catLst>
    <dgm:cat type="timeline" pri="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dir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</dgm:shape>
        </dgm:if>
        <dgm:else name="ArrowShapeRTL">
          <dgm:shape xmlns:r="http://schemas.openxmlformats.org/officeDocument/2006/relationships" type="line" r:blip="" zOrderOff="-1">
            <dgm:adjLst/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DropPinPlaceHolder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h" for="ch" forName="L2TextContainer1" refType="h" op="gte" fact="0.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DropPinPlaceHolder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h" for="ch" forName="L2TextContainer1" refType="h" op="gte" fact="0.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DropPinPlaceHolder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h" for="ch" forName="L2TextContainer1" refType="h" op="gte" fact="0.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DropPinPlaceHolder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h" for="ch" forName="L2TextContainer1" refType="h" op="gte" fact="0.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L1TextContainer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/>
              </dgm:layoutNode>
              <dgm:layoutNode name="DropPinPlaceHolder1" moveWith="L1TextContain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parTxLTRAlign" val="l"/>
                      <dgm:param type="parTxRTLAlign" val="l"/>
                      <dgm:param type="shpTxLTRAlignCh" val="l"/>
                      <dgm:param type="shpTxRTLAlignCh" val="l"/>
                      <dgm:param type="txAnchorVertCh" val="t"/>
                      <dgm:param type="txAnchorVert" val="t"/>
                    </dgm:alg>
                  </dgm:if>
                  <dgm:else name="Name881">
                    <dgm:alg type="tx">
                      <dgm:param type="parTxLTRAlign" val="l"/>
                      <dgm:param type="parTxRTLAlign" val="l"/>
                      <dgm:param type="shpTxLTRAlignCh" val="l"/>
                      <dgm:param type="shpTxRTLAlignCh" val="l"/>
                      <dgm:param type="txAnchorVertCh" val="b"/>
                      <dgm:param type="txAnchorVert" val="b"/>
                    </dgm:alg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lMarg"/>
                  <dgm:constr type="rMarg"/>
                  <dgm:constr type="tMarg" refType="h" fact="0.06"/>
                  <dgm:constr type="bMarg" refType="h" fact="0.06"/>
                </dgm:constrLst>
                <dgm:ruleLst>
                  <dgm:rule type="h" val="INF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parTxLTRAlign" val="l"/>
                  <dgm:param type="parTxRTLAlign" val="l"/>
                  <dgm:param type="txAnchorVert" val="mid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 moveWith="L1TextContainer">
                <dgm:alg type="sp"/>
                <dgm:shape xmlns:r="http://schemas.openxmlformats.org/officeDocument/2006/relationships" type="line" r:blip="">
                  <dgm:adjLst/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h" for="ch" forName="L2TextContainer" refType="h" op="gte" fact="0.1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h" for="ch" forName="L2TextContainer" refType="h" op="gte" fact="0.1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h" for="ch" forName="L2TextContainer" refType="h" op="gte" fact="0.1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h" for="ch" forName="L2TextContainer" refType="h" op="gte" fact="0.1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L1TextContainer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/>
              </dgm:layoutNode>
              <dgm:layoutNode name="DropPinPlaceHolder" moveWith="L1TextContain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parTxLTRAlign" val="l"/>
                      <dgm:param type="parTxRTLAlign" val="l"/>
                      <dgm:param type="shpTxLTRAlignCh" val="l"/>
                      <dgm:param type="shpTxRTLAlignCh" val="l"/>
                      <dgm:param type="txAnchorVertCh" val="t"/>
                      <dgm:param type="txAnchorVert" val="t"/>
                    </dgm:alg>
                  </dgm:if>
                  <dgm:else name="Name88">
                    <dgm:alg type="tx">
                      <dgm:param type="parTxLTRAlign" val="l"/>
                      <dgm:param type="parTxRTLAlign" val="l"/>
                      <dgm:param type="shpTxLTRAlignCh" val="l"/>
                      <dgm:param type="shpTxRTLAlignCh" val="l"/>
                      <dgm:param type="txAnchorVertCh" val="b"/>
                      <dgm:param type="txAnchorVert" val="b"/>
                    </dgm:alg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lMarg"/>
                  <dgm:constr type="rMarg"/>
                  <dgm:constr type="tMarg" refType="h" fact="0.06"/>
                  <dgm:constr type="bMarg" refType="h" fact="0.06"/>
                </dgm:constrLst>
                <dgm:ruleLst>
                  <dgm:rule type="h" val="INF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parTxLTRAlign" val="l"/>
                  <dgm:param type="parTxRTLAlign" val="l"/>
                  <dgm:param type="txAnchorVert" val="mid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 moveWith="L1TextContainer">
                <dgm:alg type="sp"/>
                <dgm:shape xmlns:r="http://schemas.openxmlformats.org/officeDocument/2006/relationships" type="line" r:blip="">
                  <dgm:adjLst/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D406E-3033-4816-9FEE-71A539152EA3}" type="datetime1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5CF32-E3DA-4AED-8B63-BB851042AC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08C5E8D-16B7-4D67-8CBE-106B8E98B34A}" type="datetime1">
              <a:rPr lang="zh-CN" altLang="en-US" smtClean="0"/>
              <a:t>2024/11/7</a:t>
            </a:fld>
            <a:endParaRPr lang="zh-CN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61EF503-E31C-4FCE-86D9-0C61A5CBE28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‹#›</a:t>
            </a:fld>
            <a:endParaRPr lang="zh-CN" dirty="0"/>
          </a:p>
        </p:txBody>
      </p:sp>
      <p:sp>
        <p:nvSpPr>
          <p:cNvPr id="45" name="任意多边形：形状 44"/>
          <p:cNvSpPr/>
          <p:nvPr userDrawn="1"/>
        </p:nvSpPr>
        <p:spPr>
          <a:xfrm rot="10800000">
            <a:off x="-33556" y="-3643"/>
            <a:ext cx="4613230" cy="6861641"/>
          </a:xfrm>
          <a:custGeom>
            <a:avLst/>
            <a:gdLst>
              <a:gd name="connsiteX0" fmla="*/ 4613230 w 4613230"/>
              <a:gd name="connsiteY0" fmla="*/ 6861641 h 6861641"/>
              <a:gd name="connsiteX1" fmla="*/ 0 w 4613230"/>
              <a:gd name="connsiteY1" fmla="*/ 6861641 h 6861641"/>
              <a:gd name="connsiteX2" fmla="*/ 1788950 w 4613230"/>
              <a:gd name="connsiteY2" fmla="*/ 0 h 6861641"/>
              <a:gd name="connsiteX3" fmla="*/ 4613230 w 4613230"/>
              <a:gd name="connsiteY3" fmla="*/ 0 h 6861641"/>
              <a:gd name="connsiteX4" fmla="*/ 4613230 w 4613230"/>
              <a:gd name="connsiteY4" fmla="*/ 6861641 h 686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230" h="6861641">
                <a:moveTo>
                  <a:pt x="4613230" y="6861641"/>
                </a:moveTo>
                <a:lnTo>
                  <a:pt x="0" y="6861641"/>
                </a:lnTo>
                <a:lnTo>
                  <a:pt x="1788950" y="0"/>
                </a:lnTo>
                <a:lnTo>
                  <a:pt x="4613230" y="0"/>
                </a:lnTo>
                <a:lnTo>
                  <a:pt x="4613230" y="68616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 rtl="0">
              <a:buFont typeface="Arial" panose="020B0604020202020204" pitchFamily="34" charset="0"/>
              <a:buNone/>
            </a:pPr>
            <a:endParaRPr lang="zh-CN" dirty="0"/>
          </a:p>
        </p:txBody>
      </p:sp>
      <p:sp>
        <p:nvSpPr>
          <p:cNvPr id="44" name="任意多边形：形状 43"/>
          <p:cNvSpPr/>
          <p:nvPr userDrawn="1"/>
        </p:nvSpPr>
        <p:spPr>
          <a:xfrm rot="10800000">
            <a:off x="-33556" y="-14280"/>
            <a:ext cx="4615080" cy="10637"/>
          </a:xfrm>
          <a:custGeom>
            <a:avLst/>
            <a:gdLst>
              <a:gd name="connsiteX0" fmla="*/ 4615080 w 4615080"/>
              <a:gd name="connsiteY0" fmla="*/ 10637 h 10637"/>
              <a:gd name="connsiteX1" fmla="*/ 0 w 4615080"/>
              <a:gd name="connsiteY1" fmla="*/ 7095 h 10637"/>
              <a:gd name="connsiteX2" fmla="*/ 1850 w 4615080"/>
              <a:gd name="connsiteY2" fmla="*/ 0 h 10637"/>
              <a:gd name="connsiteX3" fmla="*/ 4615080 w 4615080"/>
              <a:gd name="connsiteY3" fmla="*/ 0 h 10637"/>
              <a:gd name="connsiteX4" fmla="*/ 4615080 w 4615080"/>
              <a:gd name="connsiteY4" fmla="*/ 10637 h 1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5080" h="10637">
                <a:moveTo>
                  <a:pt x="4615080" y="10637"/>
                </a:moveTo>
                <a:lnTo>
                  <a:pt x="0" y="7095"/>
                </a:lnTo>
                <a:lnTo>
                  <a:pt x="1850" y="0"/>
                </a:lnTo>
                <a:lnTo>
                  <a:pt x="4615080" y="0"/>
                </a:lnTo>
                <a:lnTo>
                  <a:pt x="4615080" y="106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dirty="0"/>
          </a:p>
        </p:txBody>
      </p:sp>
      <p:cxnSp>
        <p:nvCxnSpPr>
          <p:cNvPr id="10" name="直接连接符​​(S) 9"/>
          <p:cNvCxnSpPr/>
          <p:nvPr userDrawn="1"/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​​(S) 10"/>
          <p:cNvCxnSpPr/>
          <p:nvPr userDrawn="1"/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​​(S) 11"/>
          <p:cNvCxnSpPr/>
          <p:nvPr userDrawn="1"/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​​(S) 12"/>
          <p:cNvCxnSpPr/>
          <p:nvPr userDrawn="1"/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​​(S) 13"/>
          <p:cNvCxnSpPr/>
          <p:nvPr userDrawn="1"/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图片占位符 47"/>
          <p:cNvSpPr>
            <a:spLocks noGrp="1"/>
          </p:cNvSpPr>
          <p:nvPr>
            <p:ph type="pic" sz="quarter" idx="13"/>
          </p:nvPr>
        </p:nvSpPr>
        <p:spPr>
          <a:xfrm>
            <a:off x="2623279" y="0"/>
            <a:ext cx="9568721" cy="6858000"/>
          </a:xfrm>
          <a:custGeom>
            <a:avLst/>
            <a:gdLst>
              <a:gd name="connsiteX0" fmla="*/ 1955447 w 9568721"/>
              <a:gd name="connsiteY0" fmla="*/ 0 h 6858000"/>
              <a:gd name="connsiteX1" fmla="*/ 9568721 w 9568721"/>
              <a:gd name="connsiteY1" fmla="*/ 0 h 6858000"/>
              <a:gd name="connsiteX2" fmla="*/ 9568721 w 9568721"/>
              <a:gd name="connsiteY2" fmla="*/ 6858000 h 6858000"/>
              <a:gd name="connsiteX3" fmla="*/ 0 w 9568721"/>
              <a:gd name="connsiteY3" fmla="*/ 6858000 h 6858000"/>
              <a:gd name="connsiteX4" fmla="*/ 0 w 9568721"/>
              <a:gd name="connsiteY4" fmla="*/ 6857998 h 6858000"/>
              <a:gd name="connsiteX5" fmla="*/ 167446 w 9568721"/>
              <a:gd name="connsiteY5" fmla="*/ 68579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8721" h="6858000">
                <a:moveTo>
                  <a:pt x="1955447" y="0"/>
                </a:moveTo>
                <a:lnTo>
                  <a:pt x="9568721" y="0"/>
                </a:lnTo>
                <a:lnTo>
                  <a:pt x="9568721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67446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rtlCol="0" anchor="t"/>
          <a:lstStyle/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4240213"/>
            <a:ext cx="3497262" cy="1801812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 rtl="0"/>
            <a:r>
              <a:rPr lang="zh-CN"/>
              <a:t>演示文稿名称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内容 2 列（比较幻灯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 rtlCol="0"/>
          <a:lstStyle>
            <a:lvl1pPr marL="283210" indent="-283210">
              <a:defRPr/>
            </a:lvl1pPr>
            <a:lvl2pPr marL="283210" indent="-283210">
              <a:defRPr/>
            </a:lvl2pPr>
            <a:lvl3pPr marL="283210" indent="-283210">
              <a:defRPr/>
            </a:lvl3pPr>
            <a:lvl4pPr marL="283210" indent="-283210">
              <a:defRPr/>
            </a:lvl4pPr>
            <a:lvl5pPr marL="283210" indent="-283210"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 rtlCol="0"/>
          <a:lstStyle>
            <a:lvl1pPr marL="283210" indent="-283210">
              <a:defRPr/>
            </a:lvl1pPr>
            <a:lvl2pPr marL="283210" indent="-283210">
              <a:defRPr/>
            </a:lvl2pPr>
            <a:lvl3pPr marL="283210" indent="-283210">
              <a:defRPr/>
            </a:lvl3pPr>
            <a:lvl4pPr marL="283210" indent="-283210">
              <a:defRPr/>
            </a:lvl4pPr>
            <a:lvl5pPr marL="283210" indent="-283210"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内容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32004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3200400" cy="3684588"/>
          </a:xfrm>
        </p:spPr>
        <p:txBody>
          <a:bodyPr rtlCol="0">
            <a:normAutofit/>
          </a:bodyPr>
          <a:lstStyle>
            <a:lvl1pPr marL="283210" indent="-283210">
              <a:defRPr sz="2000"/>
            </a:lvl1pPr>
            <a:lvl2pPr marL="283210" indent="-283210">
              <a:defRPr sz="2000"/>
            </a:lvl2pPr>
            <a:lvl3pPr marL="283210" indent="-283210">
              <a:defRPr sz="2000"/>
            </a:lvl3pPr>
            <a:lvl4pPr marL="283210" indent="-283210">
              <a:defRPr sz="2000"/>
            </a:lvl4pPr>
            <a:lvl5pPr marL="283210" indent="-283210">
              <a:defRPr sz="20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95800" y="1734325"/>
            <a:ext cx="32004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495800" y="2558237"/>
            <a:ext cx="3200400" cy="3684588"/>
          </a:xfrm>
        </p:spPr>
        <p:txBody>
          <a:bodyPr rtlCol="0">
            <a:normAutofit/>
          </a:bodyPr>
          <a:lstStyle>
            <a:lvl1pPr marL="283210" indent="-283210">
              <a:defRPr sz="2000"/>
            </a:lvl1pPr>
            <a:lvl2pPr marL="283210" indent="-283210">
              <a:defRPr sz="2000"/>
            </a:lvl2pPr>
            <a:lvl3pPr marL="283210" indent="-283210">
              <a:defRPr sz="2000"/>
            </a:lvl3pPr>
            <a:lvl4pPr marL="283210" indent="-283210">
              <a:defRPr sz="2000"/>
            </a:lvl4pPr>
            <a:lvl5pPr marL="283210" indent="-283210">
              <a:defRPr sz="20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8151812" y="1734325"/>
            <a:ext cx="32004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5"/>
          <p:cNvSpPr>
            <a:spLocks noGrp="1"/>
          </p:cNvSpPr>
          <p:nvPr>
            <p:ph sz="quarter" idx="14"/>
          </p:nvPr>
        </p:nvSpPr>
        <p:spPr>
          <a:xfrm>
            <a:off x="8151812" y="2558237"/>
            <a:ext cx="3200400" cy="3684588"/>
          </a:xfrm>
        </p:spPr>
        <p:txBody>
          <a:bodyPr rtlCol="0">
            <a:normAutofit/>
          </a:bodyPr>
          <a:lstStyle>
            <a:lvl1pPr marL="283210" indent="-283210">
              <a:defRPr sz="2000"/>
            </a:lvl1pPr>
            <a:lvl2pPr marL="283210" indent="-283210">
              <a:defRPr sz="2000"/>
            </a:lvl2pPr>
            <a:lvl3pPr marL="283210" indent="-283210">
              <a:defRPr sz="2000"/>
            </a:lvl3pPr>
            <a:lvl4pPr marL="283210" indent="-283210">
              <a:defRPr sz="2000"/>
            </a:lvl4pPr>
            <a:lvl5pPr marL="283210" indent="-283210">
              <a:defRPr sz="20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685898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143001" y="2229347"/>
            <a:ext cx="5496636" cy="382174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14" name="图片占位符 11"/>
          <p:cNvSpPr>
            <a:spLocks noGrp="1"/>
          </p:cNvSpPr>
          <p:nvPr>
            <p:ph type="pic" sz="quarter" idx="14"/>
          </p:nvPr>
        </p:nvSpPr>
        <p:spPr>
          <a:xfrm>
            <a:off x="7186070" y="0"/>
            <a:ext cx="2463897" cy="3429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3"/>
          </p:nvPr>
        </p:nvSpPr>
        <p:spPr>
          <a:xfrm>
            <a:off x="9649155" y="0"/>
            <a:ext cx="2539797" cy="3429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6" name="图片占位符 11"/>
          <p:cNvSpPr>
            <a:spLocks noGrp="1"/>
          </p:cNvSpPr>
          <p:nvPr>
            <p:ph type="pic" sz="quarter" idx="16"/>
          </p:nvPr>
        </p:nvSpPr>
        <p:spPr>
          <a:xfrm>
            <a:off x="7186070" y="3383280"/>
            <a:ext cx="2463897" cy="347472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5" name="图片占位符 11"/>
          <p:cNvSpPr>
            <a:spLocks noGrp="1"/>
          </p:cNvSpPr>
          <p:nvPr>
            <p:ph type="pic" sz="quarter" idx="15"/>
          </p:nvPr>
        </p:nvSpPr>
        <p:spPr>
          <a:xfrm>
            <a:off x="9649155" y="3383280"/>
            <a:ext cx="2539797" cy="347472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/>
              <a:t>20XX/2/7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12CC964-A50B-4C29-B4E4-2C30BB34CCF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结束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0" y="-7444"/>
            <a:ext cx="4966447" cy="6846394"/>
          </a:xfrm>
          <a:custGeom>
            <a:avLst/>
            <a:gdLst>
              <a:gd name="connsiteX0" fmla="*/ 0 w 4966447"/>
              <a:gd name="connsiteY0" fmla="*/ 0 h 6846394"/>
              <a:gd name="connsiteX1" fmla="*/ 4966447 w 4966447"/>
              <a:gd name="connsiteY1" fmla="*/ 0 h 6846394"/>
              <a:gd name="connsiteX2" fmla="*/ 3362258 w 4966447"/>
              <a:gd name="connsiteY2" fmla="*/ 6846394 h 6846394"/>
              <a:gd name="connsiteX3" fmla="*/ 0 w 4966447"/>
              <a:gd name="connsiteY3" fmla="*/ 6846394 h 68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47" h="6846394">
                <a:moveTo>
                  <a:pt x="0" y="0"/>
                </a:moveTo>
                <a:lnTo>
                  <a:pt x="4966447" y="0"/>
                </a:lnTo>
                <a:lnTo>
                  <a:pt x="3362258" y="6846394"/>
                </a:lnTo>
                <a:lnTo>
                  <a:pt x="0" y="684639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/>
              <a:t>示例页脚文本</a:t>
            </a:r>
            <a:endParaRPr lang="zh-CN" dirty="0">
              <a:solidFill>
                <a:schemeClr val="bg1"/>
              </a:solidFill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 rtlCol="0"/>
          <a:lstStyle>
            <a:lvl1pPr>
              <a:buNone/>
              <a:defRPr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‹#›</a:t>
            </a:fld>
            <a:endParaRPr lang="zh-CN" dirty="0"/>
          </a:p>
        </p:txBody>
      </p:sp>
      <p:cxnSp>
        <p:nvCxnSpPr>
          <p:cNvPr id="8" name="直接连接符​​(S) 7"/>
          <p:cNvCxnSpPr/>
          <p:nvPr userDrawn="1"/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rtlCol="0" anchor="b">
            <a:normAutofit/>
          </a:bodyPr>
          <a:lstStyle>
            <a:lvl1pPr algn="ctr">
              <a:defRPr sz="66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 rtlCol="0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长方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  <p:sp>
        <p:nvSpPr>
          <p:cNvPr id="6" name="长方形 23"/>
          <p:cNvSpPr/>
          <p:nvPr userDrawn="1"/>
        </p:nvSpPr>
        <p:spPr>
          <a:xfrm rot="10800000">
            <a:off x="0" y="-5979"/>
            <a:ext cx="5111086" cy="693221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-1" fmla="*/ 1016000 w 5803153"/>
              <a:gd name="-2" fmla="*/ 0 h 6857998"/>
              <a:gd name="-3" fmla="*/ 5803153 w 5803153"/>
              <a:gd name="-4" fmla="*/ 0 h 6857998"/>
              <a:gd name="-5" fmla="*/ 5803153 w 5803153"/>
              <a:gd name="-6" fmla="*/ 6857998 h 6857998"/>
              <a:gd name="-7" fmla="*/ 0 w 5803153"/>
              <a:gd name="-8" fmla="*/ 6857998 h 6857998"/>
              <a:gd name="-9" fmla="*/ 1016000 w 5803153"/>
              <a:gd name="-10" fmla="*/ 0 h 6857998"/>
              <a:gd name="-11" fmla="*/ 1338729 w 6125882"/>
              <a:gd name="-12" fmla="*/ 0 h 6857998"/>
              <a:gd name="-13" fmla="*/ 6125882 w 6125882"/>
              <a:gd name="-14" fmla="*/ 0 h 6857998"/>
              <a:gd name="-15" fmla="*/ 6125882 w 6125882"/>
              <a:gd name="-16" fmla="*/ 6857998 h 6857998"/>
              <a:gd name="-17" fmla="*/ 0 w 6125882"/>
              <a:gd name="-18" fmla="*/ 6846045 h 6857998"/>
              <a:gd name="-19" fmla="*/ 1338729 w 6125882"/>
              <a:gd name="-20" fmla="*/ 0 h 6857998"/>
              <a:gd name="-21" fmla="*/ 1697317 w 6125882"/>
              <a:gd name="-22" fmla="*/ 0 h 6857998"/>
              <a:gd name="-23" fmla="*/ 6125882 w 6125882"/>
              <a:gd name="-24" fmla="*/ 0 h 6857998"/>
              <a:gd name="-25" fmla="*/ 6125882 w 6125882"/>
              <a:gd name="-26" fmla="*/ 6857998 h 6857998"/>
              <a:gd name="-27" fmla="*/ 0 w 6125882"/>
              <a:gd name="-28" fmla="*/ 6846045 h 6857998"/>
              <a:gd name="-29" fmla="*/ 1697317 w 6125882"/>
              <a:gd name="-30" fmla="*/ 0 h 6857998"/>
              <a:gd name="-31" fmla="*/ 2702091 w 6125882"/>
              <a:gd name="-32" fmla="*/ 0 h 6857998"/>
              <a:gd name="-33" fmla="*/ 6125882 w 6125882"/>
              <a:gd name="-34" fmla="*/ 0 h 6857998"/>
              <a:gd name="-35" fmla="*/ 6125882 w 6125882"/>
              <a:gd name="-36" fmla="*/ 6857998 h 6857998"/>
              <a:gd name="-37" fmla="*/ 0 w 6125882"/>
              <a:gd name="-38" fmla="*/ 6846045 h 6857998"/>
              <a:gd name="-39" fmla="*/ 2702091 w 6125882"/>
              <a:gd name="-40" fmla="*/ 0 h 6857998"/>
              <a:gd name="-41" fmla="*/ 1215089 w 6125882"/>
              <a:gd name="-42" fmla="*/ 0 h 6857998"/>
              <a:gd name="-43" fmla="*/ 6125882 w 6125882"/>
              <a:gd name="-44" fmla="*/ 0 h 6857998"/>
              <a:gd name="-45" fmla="*/ 6125882 w 6125882"/>
              <a:gd name="-46" fmla="*/ 6857998 h 6857998"/>
              <a:gd name="-47" fmla="*/ 0 w 6125882"/>
              <a:gd name="-48" fmla="*/ 6846045 h 6857998"/>
              <a:gd name="-49" fmla="*/ 1215089 w 6125882"/>
              <a:gd name="-50" fmla="*/ 0 h 6857998"/>
              <a:gd name="-51" fmla="*/ 1222204 w 6132997"/>
              <a:gd name="-52" fmla="*/ 0 h 6881904"/>
              <a:gd name="-53" fmla="*/ 6132997 w 6132997"/>
              <a:gd name="-54" fmla="*/ 0 h 6881904"/>
              <a:gd name="-55" fmla="*/ 6132997 w 6132997"/>
              <a:gd name="-56" fmla="*/ 6857998 h 6881904"/>
              <a:gd name="-57" fmla="*/ 0 w 6132997"/>
              <a:gd name="-58" fmla="*/ 6881904 h 6881904"/>
              <a:gd name="-59" fmla="*/ 1222204 w 6132997"/>
              <a:gd name="-60" fmla="*/ 0 h 6881904"/>
              <a:gd name="-61" fmla="*/ 1348644 w 6132997"/>
              <a:gd name="-62" fmla="*/ 0 h 6893857"/>
              <a:gd name="-63" fmla="*/ 6132997 w 6132997"/>
              <a:gd name="-64" fmla="*/ 11953 h 6893857"/>
              <a:gd name="-65" fmla="*/ 6132997 w 6132997"/>
              <a:gd name="-66" fmla="*/ 6869951 h 6893857"/>
              <a:gd name="-67" fmla="*/ 0 w 6132997"/>
              <a:gd name="-68" fmla="*/ 6893857 h 6893857"/>
              <a:gd name="-69" fmla="*/ 1348644 w 6132997"/>
              <a:gd name="-70" fmla="*/ 0 h 6893857"/>
              <a:gd name="-71" fmla="*/ 1457021 w 6132997"/>
              <a:gd name="-72" fmla="*/ 0 h 6893857"/>
              <a:gd name="-73" fmla="*/ 6132997 w 6132997"/>
              <a:gd name="-74" fmla="*/ 11953 h 6893857"/>
              <a:gd name="-75" fmla="*/ 6132997 w 6132997"/>
              <a:gd name="-76" fmla="*/ 6869951 h 6893857"/>
              <a:gd name="-77" fmla="*/ 0 w 6132997"/>
              <a:gd name="-78" fmla="*/ 6893857 h 6893857"/>
              <a:gd name="-79" fmla="*/ 1457021 w 6132997"/>
              <a:gd name="-80" fmla="*/ 0 h 6893857"/>
              <a:gd name="-81" fmla="*/ 1754909 w 6430885"/>
              <a:gd name="-82" fmla="*/ 0 h 6869951"/>
              <a:gd name="-83" fmla="*/ 6430885 w 6430885"/>
              <a:gd name="-84" fmla="*/ 11953 h 6869951"/>
              <a:gd name="-85" fmla="*/ 6430885 w 6430885"/>
              <a:gd name="-86" fmla="*/ 6869951 h 6869951"/>
              <a:gd name="-87" fmla="*/ 0 w 6430885"/>
              <a:gd name="-88" fmla="*/ 6869951 h 6869951"/>
              <a:gd name="-89" fmla="*/ 1754909 w 6430885"/>
              <a:gd name="-90" fmla="*/ 0 h 6869951"/>
              <a:gd name="-91" fmla="*/ 2023235 w 6699211"/>
              <a:gd name="-92" fmla="*/ 0 h 6869951"/>
              <a:gd name="-93" fmla="*/ 6699211 w 6699211"/>
              <a:gd name="-94" fmla="*/ 11953 h 6869951"/>
              <a:gd name="-95" fmla="*/ 6699211 w 6699211"/>
              <a:gd name="-96" fmla="*/ 6869951 h 6869951"/>
              <a:gd name="-97" fmla="*/ 0 w 6699211"/>
              <a:gd name="-98" fmla="*/ 6856303 h 6869951"/>
              <a:gd name="-99" fmla="*/ 2023235 w 6699211"/>
              <a:gd name="-100" fmla="*/ 0 h 6869951"/>
              <a:gd name="-101" fmla="*/ 2702995 w 6699211"/>
              <a:gd name="-102" fmla="*/ 42638 h 6857998"/>
              <a:gd name="-103" fmla="*/ 6699211 w 6699211"/>
              <a:gd name="-104" fmla="*/ 0 h 6857998"/>
              <a:gd name="-105" fmla="*/ 6699211 w 6699211"/>
              <a:gd name="-106" fmla="*/ 6857998 h 6857998"/>
              <a:gd name="-107" fmla="*/ 0 w 6699211"/>
              <a:gd name="-108" fmla="*/ 6844350 h 6857998"/>
              <a:gd name="-109" fmla="*/ 2702995 w 6699211"/>
              <a:gd name="-110" fmla="*/ 42638 h 6857998"/>
            </a:gdLst>
            <a:ahLst/>
            <a:cxnLst>
              <a:cxn ang="0">
                <a:pos x="-101" y="-102"/>
              </a:cxn>
              <a:cxn ang="0">
                <a:pos x="-103" y="-104"/>
              </a:cxn>
              <a:cxn ang="0">
                <a:pos x="-105" y="-106"/>
              </a:cxn>
              <a:cxn ang="0">
                <a:pos x="-107" y="-108"/>
              </a:cxn>
              <a:cxn ang="0">
                <a:pos x="-109" y="-110"/>
              </a:cxn>
            </a:cxnLst>
            <a:rect l="l" t="t" r="r" b="b"/>
            <a:pathLst>
              <a:path w="6699211" h="6857998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rtlCol="0" anchor="t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5167424" y="533400"/>
            <a:ext cx="3794512" cy="5797237"/>
          </a:xfrm>
        </p:spPr>
        <p:txBody>
          <a:bodyPr rtlCol="0" anchor="ctr">
            <a:normAutofit/>
          </a:bodyPr>
          <a:lstStyle>
            <a:lvl1pPr>
              <a:buNone/>
              <a:defRPr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cxnSp>
        <p:nvCxnSpPr>
          <p:cNvPr id="10" name="直接连接符​​(S) 9"/>
          <p:cNvCxnSpPr>
            <a:stCxn id="5" idx="2"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3429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4" name="图片占位符 12"/>
          <p:cNvSpPr>
            <a:spLocks noGrp="1"/>
          </p:cNvSpPr>
          <p:nvPr>
            <p:ph type="pic" sz="quarter" idx="14"/>
          </p:nvPr>
        </p:nvSpPr>
        <p:spPr>
          <a:xfrm>
            <a:off x="9531096" y="3383280"/>
            <a:ext cx="2660904" cy="347472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长方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5083790" y="1064715"/>
            <a:ext cx="6153912" cy="3922755"/>
          </a:xfrm>
        </p:spPr>
        <p:txBody>
          <a:bodyPr rtlCol="0">
            <a:normAutofit/>
          </a:bodyPr>
          <a:lstStyle>
            <a:lvl1pPr algn="l">
              <a:defRPr sz="4400"/>
            </a:lvl1pPr>
          </a:lstStyle>
          <a:p>
            <a:pPr algn="r"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5083790" y="5033339"/>
            <a:ext cx="6157951" cy="943386"/>
          </a:xfrm>
        </p:spPr>
        <p:txBody>
          <a:bodyPr rtlCol="0"/>
          <a:lstStyle>
            <a:lvl1pPr>
              <a:buNone/>
              <a:defRPr/>
            </a:lvl1pPr>
          </a:lstStyle>
          <a:p>
            <a:pPr algn="r" rtl="0"/>
            <a:r>
              <a:rPr lang="zh-CN" altLang="en-US"/>
              <a:t>单击此处编辑母版副标题样式</a:t>
            </a:r>
            <a:endParaRPr lang="zh-CN" dirty="0"/>
          </a:p>
        </p:txBody>
      </p:sp>
      <p:cxnSp>
        <p:nvCxnSpPr>
          <p:cNvPr id="9" name="直接连接符​​(S) 8"/>
          <p:cNvCxnSpPr/>
          <p:nvPr userDrawn="1"/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​​(S) 9"/>
          <p:cNvCxnSpPr/>
          <p:nvPr userDrawn="1"/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16822" y="0"/>
            <a:ext cx="4811317" cy="6857998"/>
          </a:xfrm>
          <a:custGeom>
            <a:avLst/>
            <a:gdLst>
              <a:gd name="connsiteX0" fmla="*/ 0 w 4811317"/>
              <a:gd name="connsiteY0" fmla="*/ 0 h 6857998"/>
              <a:gd name="connsiteX1" fmla="*/ 4811317 w 4811317"/>
              <a:gd name="connsiteY1" fmla="*/ 0 h 6857998"/>
              <a:gd name="connsiteX2" fmla="*/ 2712446 w 4811317"/>
              <a:gd name="connsiteY2" fmla="*/ 6857998 h 6857998"/>
              <a:gd name="connsiteX3" fmla="*/ 0 w 4811317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简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长方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cxnSp>
        <p:nvCxnSpPr>
          <p:cNvPr id="10" name="直接连接符​​(S) 9"/>
          <p:cNvCxnSpPr/>
          <p:nvPr userDrawn="1"/>
        </p:nvCxnSpPr>
        <p:spPr>
          <a:xfrm flipV="1">
            <a:off x="4576137" y="0"/>
            <a:ext cx="668374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742121" cy="3434316"/>
          </a:xfrm>
          <a:custGeom>
            <a:avLst/>
            <a:gdLst>
              <a:gd name="connsiteX0" fmla="*/ 0 w 4742121"/>
              <a:gd name="connsiteY0" fmla="*/ 0 h 3434316"/>
              <a:gd name="connsiteX1" fmla="*/ 4306186 w 4742121"/>
              <a:gd name="connsiteY1" fmla="*/ 0 h 3434316"/>
              <a:gd name="connsiteX2" fmla="*/ 4742121 w 4742121"/>
              <a:gd name="connsiteY2" fmla="*/ 3434316 h 3434316"/>
              <a:gd name="connsiteX3" fmla="*/ 0 w 4742121"/>
              <a:gd name="connsiteY3" fmla="*/ 3434316 h 343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121" h="3434316">
                <a:moveTo>
                  <a:pt x="0" y="0"/>
                </a:moveTo>
                <a:lnTo>
                  <a:pt x="4306186" y="0"/>
                </a:lnTo>
                <a:lnTo>
                  <a:pt x="4742121" y="3434316"/>
                </a:lnTo>
                <a:lnTo>
                  <a:pt x="0" y="343431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-5" y="3432620"/>
            <a:ext cx="5178056" cy="3425380"/>
          </a:xfrm>
          <a:custGeom>
            <a:avLst/>
            <a:gdLst>
              <a:gd name="connsiteX0" fmla="*/ 0 w 5178056"/>
              <a:gd name="connsiteY0" fmla="*/ 0 h 3425380"/>
              <a:gd name="connsiteX1" fmla="*/ 4742581 w 5178056"/>
              <a:gd name="connsiteY1" fmla="*/ 0 h 3425380"/>
              <a:gd name="connsiteX2" fmla="*/ 5178056 w 5178056"/>
              <a:gd name="connsiteY2" fmla="*/ 3425380 h 3425380"/>
              <a:gd name="connsiteX3" fmla="*/ 0 w 5178056"/>
              <a:gd name="connsiteY3" fmla="*/ 3425380 h 34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056" h="3425380">
                <a:moveTo>
                  <a:pt x="0" y="0"/>
                </a:moveTo>
                <a:lnTo>
                  <a:pt x="4742581" y="0"/>
                </a:lnTo>
                <a:lnTo>
                  <a:pt x="5178056" y="3425380"/>
                </a:lnTo>
                <a:lnTo>
                  <a:pt x="0" y="342538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693734" y="2183035"/>
            <a:ext cx="5355266" cy="4121845"/>
          </a:xfrm>
        </p:spPr>
        <p:txBody>
          <a:bodyPr rtlCol="0" anchor="ctr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/>
              <a:t>示例页脚文本</a:t>
            </a:r>
            <a:endParaRPr lang="zh-CN" dirty="0">
              <a:solidFill>
                <a:schemeClr val="bg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分节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副标题 2"/>
          <p:cNvSpPr>
            <a:spLocks noGrp="1"/>
          </p:cNvSpPr>
          <p:nvPr>
            <p:ph type="subTitle" idx="1"/>
          </p:nvPr>
        </p:nvSpPr>
        <p:spPr>
          <a:xfrm>
            <a:off x="967750" y="975816"/>
            <a:ext cx="2979897" cy="1264340"/>
          </a:xfrm>
        </p:spPr>
        <p:txBody>
          <a:bodyPr rtlCol="0" anchor="b">
            <a:normAutofit/>
          </a:bodyPr>
          <a:lstStyle>
            <a:lvl1pPr>
              <a:buNone/>
              <a:defRPr/>
            </a:lvl1pPr>
          </a:lstStyle>
          <a:p>
            <a:pPr algn="l" rtl="0"/>
            <a:r>
              <a:rPr lang="zh-CN" altLang="en-US" sz="1600"/>
              <a:t>单击此处编辑母版副标题样式</a:t>
            </a:r>
            <a:endParaRPr lang="zh-CN" sz="1600" dirty="0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3"/>
          </p:nvPr>
        </p:nvSpPr>
        <p:spPr>
          <a:xfrm>
            <a:off x="3208292" y="3"/>
            <a:ext cx="8997356" cy="4581079"/>
          </a:xfrm>
          <a:custGeom>
            <a:avLst/>
            <a:gdLst>
              <a:gd name="connsiteX0" fmla="*/ 0 w 8997356"/>
              <a:gd name="connsiteY0" fmla="*/ 0 h 4581079"/>
              <a:gd name="connsiteX1" fmla="*/ 8983708 w 8997356"/>
              <a:gd name="connsiteY1" fmla="*/ 0 h 4581079"/>
              <a:gd name="connsiteX2" fmla="*/ 8997356 w 8997356"/>
              <a:gd name="connsiteY2" fmla="*/ 893928 h 4581079"/>
              <a:gd name="connsiteX3" fmla="*/ 4060801 w 8997356"/>
              <a:gd name="connsiteY3" fmla="*/ 4581079 h 458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7356" h="4581079">
                <a:moveTo>
                  <a:pt x="0" y="0"/>
                </a:moveTo>
                <a:lnTo>
                  <a:pt x="8983708" y="0"/>
                </a:lnTo>
                <a:lnTo>
                  <a:pt x="8997356" y="893928"/>
                </a:lnTo>
                <a:lnTo>
                  <a:pt x="4060801" y="45810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4"/>
          </p:nvPr>
        </p:nvSpPr>
        <p:spPr>
          <a:xfrm>
            <a:off x="7243070" y="883420"/>
            <a:ext cx="4948931" cy="5974580"/>
          </a:xfrm>
          <a:custGeom>
            <a:avLst/>
            <a:gdLst>
              <a:gd name="connsiteX0" fmla="*/ 4948931 w 4948931"/>
              <a:gd name="connsiteY0" fmla="*/ 0 h 5974580"/>
              <a:gd name="connsiteX1" fmla="*/ 4948931 w 4948931"/>
              <a:gd name="connsiteY1" fmla="*/ 5974580 h 5974580"/>
              <a:gd name="connsiteX2" fmla="*/ 2028713 w 4948931"/>
              <a:gd name="connsiteY2" fmla="*/ 5974580 h 5974580"/>
              <a:gd name="connsiteX3" fmla="*/ 0 w 4948931"/>
              <a:gd name="connsiteY3" fmla="*/ 3710792 h 597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931" h="5974580">
                <a:moveTo>
                  <a:pt x="4948931" y="0"/>
                </a:moveTo>
                <a:lnTo>
                  <a:pt x="4948931" y="5974580"/>
                </a:lnTo>
                <a:lnTo>
                  <a:pt x="2028713" y="5974580"/>
                </a:lnTo>
                <a:lnTo>
                  <a:pt x="0" y="371079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5"/>
          </p:nvPr>
        </p:nvSpPr>
        <p:spPr>
          <a:xfrm>
            <a:off x="4234997" y="4574265"/>
            <a:ext cx="5074516" cy="2298983"/>
          </a:xfrm>
          <a:custGeom>
            <a:avLst/>
            <a:gdLst>
              <a:gd name="connsiteX0" fmla="*/ 3034176 w 5074516"/>
              <a:gd name="connsiteY0" fmla="*/ 0 h 2298983"/>
              <a:gd name="connsiteX1" fmla="*/ 5074516 w 5074516"/>
              <a:gd name="connsiteY1" fmla="*/ 2298983 h 2298983"/>
              <a:gd name="connsiteX2" fmla="*/ 0 w 5074516"/>
              <a:gd name="connsiteY2" fmla="*/ 2298983 h 22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4516" h="2298983">
                <a:moveTo>
                  <a:pt x="3034176" y="0"/>
                </a:moveTo>
                <a:lnTo>
                  <a:pt x="5074516" y="2298983"/>
                </a:lnTo>
                <a:lnTo>
                  <a:pt x="0" y="22989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69264" y="2679192"/>
            <a:ext cx="4946904" cy="3273552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图表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4024312"/>
          </a:xfrm>
        </p:spPr>
        <p:txBody>
          <a:bodyPr rtlCol="0"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2649690"/>
          </a:xfrm>
        </p:spPr>
        <p:txBody>
          <a:bodyPr rtlCol="0"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‹#›</a:t>
            </a:fld>
            <a:endParaRPr lang="zh-CN" dirty="0"/>
          </a:p>
        </p:txBody>
      </p:sp>
      <p:sp>
        <p:nvSpPr>
          <p:cNvPr id="6" name="长方形 23"/>
          <p:cNvSpPr/>
          <p:nvPr userDrawn="1"/>
        </p:nvSpPr>
        <p:spPr>
          <a:xfrm rot="10800000">
            <a:off x="0" y="-5979"/>
            <a:ext cx="5111086" cy="687762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-1" fmla="*/ 1016000 w 5803153"/>
              <a:gd name="-2" fmla="*/ 0 h 6857998"/>
              <a:gd name="-3" fmla="*/ 5803153 w 5803153"/>
              <a:gd name="-4" fmla="*/ 0 h 6857998"/>
              <a:gd name="-5" fmla="*/ 5803153 w 5803153"/>
              <a:gd name="-6" fmla="*/ 6857998 h 6857998"/>
              <a:gd name="-7" fmla="*/ 0 w 5803153"/>
              <a:gd name="-8" fmla="*/ 6857998 h 6857998"/>
              <a:gd name="-9" fmla="*/ 1016000 w 5803153"/>
              <a:gd name="-10" fmla="*/ 0 h 6857998"/>
              <a:gd name="-11" fmla="*/ 1338729 w 6125882"/>
              <a:gd name="-12" fmla="*/ 0 h 6857998"/>
              <a:gd name="-13" fmla="*/ 6125882 w 6125882"/>
              <a:gd name="-14" fmla="*/ 0 h 6857998"/>
              <a:gd name="-15" fmla="*/ 6125882 w 6125882"/>
              <a:gd name="-16" fmla="*/ 6857998 h 6857998"/>
              <a:gd name="-17" fmla="*/ 0 w 6125882"/>
              <a:gd name="-18" fmla="*/ 6846045 h 6857998"/>
              <a:gd name="-19" fmla="*/ 1338729 w 6125882"/>
              <a:gd name="-20" fmla="*/ 0 h 6857998"/>
              <a:gd name="-21" fmla="*/ 1697317 w 6125882"/>
              <a:gd name="-22" fmla="*/ 0 h 6857998"/>
              <a:gd name="-23" fmla="*/ 6125882 w 6125882"/>
              <a:gd name="-24" fmla="*/ 0 h 6857998"/>
              <a:gd name="-25" fmla="*/ 6125882 w 6125882"/>
              <a:gd name="-26" fmla="*/ 6857998 h 6857998"/>
              <a:gd name="-27" fmla="*/ 0 w 6125882"/>
              <a:gd name="-28" fmla="*/ 6846045 h 6857998"/>
              <a:gd name="-29" fmla="*/ 1697317 w 6125882"/>
              <a:gd name="-30" fmla="*/ 0 h 6857998"/>
              <a:gd name="-31" fmla="*/ 2702091 w 6125882"/>
              <a:gd name="-32" fmla="*/ 0 h 6857998"/>
              <a:gd name="-33" fmla="*/ 6125882 w 6125882"/>
              <a:gd name="-34" fmla="*/ 0 h 6857998"/>
              <a:gd name="-35" fmla="*/ 6125882 w 6125882"/>
              <a:gd name="-36" fmla="*/ 6857998 h 6857998"/>
              <a:gd name="-37" fmla="*/ 0 w 6125882"/>
              <a:gd name="-38" fmla="*/ 6846045 h 6857998"/>
              <a:gd name="-39" fmla="*/ 2702091 w 6125882"/>
              <a:gd name="-40" fmla="*/ 0 h 6857998"/>
              <a:gd name="-41" fmla="*/ 1215089 w 6125882"/>
              <a:gd name="-42" fmla="*/ 0 h 6857998"/>
              <a:gd name="-43" fmla="*/ 6125882 w 6125882"/>
              <a:gd name="-44" fmla="*/ 0 h 6857998"/>
              <a:gd name="-45" fmla="*/ 6125882 w 6125882"/>
              <a:gd name="-46" fmla="*/ 6857998 h 6857998"/>
              <a:gd name="-47" fmla="*/ 0 w 6125882"/>
              <a:gd name="-48" fmla="*/ 6846045 h 6857998"/>
              <a:gd name="-49" fmla="*/ 1215089 w 6125882"/>
              <a:gd name="-50" fmla="*/ 0 h 6857998"/>
              <a:gd name="-51" fmla="*/ 1222204 w 6132997"/>
              <a:gd name="-52" fmla="*/ 0 h 6881904"/>
              <a:gd name="-53" fmla="*/ 6132997 w 6132997"/>
              <a:gd name="-54" fmla="*/ 0 h 6881904"/>
              <a:gd name="-55" fmla="*/ 6132997 w 6132997"/>
              <a:gd name="-56" fmla="*/ 6857998 h 6881904"/>
              <a:gd name="-57" fmla="*/ 0 w 6132997"/>
              <a:gd name="-58" fmla="*/ 6881904 h 6881904"/>
              <a:gd name="-59" fmla="*/ 1222204 w 6132997"/>
              <a:gd name="-60" fmla="*/ 0 h 6881904"/>
              <a:gd name="-61" fmla="*/ 1348644 w 6132997"/>
              <a:gd name="-62" fmla="*/ 0 h 6893857"/>
              <a:gd name="-63" fmla="*/ 6132997 w 6132997"/>
              <a:gd name="-64" fmla="*/ 11953 h 6893857"/>
              <a:gd name="-65" fmla="*/ 6132997 w 6132997"/>
              <a:gd name="-66" fmla="*/ 6869951 h 6893857"/>
              <a:gd name="-67" fmla="*/ 0 w 6132997"/>
              <a:gd name="-68" fmla="*/ 6893857 h 6893857"/>
              <a:gd name="-69" fmla="*/ 1348644 w 6132997"/>
              <a:gd name="-70" fmla="*/ 0 h 6893857"/>
              <a:gd name="-71" fmla="*/ 1457021 w 6132997"/>
              <a:gd name="-72" fmla="*/ 0 h 6893857"/>
              <a:gd name="-73" fmla="*/ 6132997 w 6132997"/>
              <a:gd name="-74" fmla="*/ 11953 h 6893857"/>
              <a:gd name="-75" fmla="*/ 6132997 w 6132997"/>
              <a:gd name="-76" fmla="*/ 6869951 h 6893857"/>
              <a:gd name="-77" fmla="*/ 0 w 6132997"/>
              <a:gd name="-78" fmla="*/ 6893857 h 6893857"/>
              <a:gd name="-79" fmla="*/ 1457021 w 6132997"/>
              <a:gd name="-80" fmla="*/ 0 h 6893857"/>
              <a:gd name="-81" fmla="*/ 1754909 w 6430885"/>
              <a:gd name="-82" fmla="*/ 0 h 6869951"/>
              <a:gd name="-83" fmla="*/ 6430885 w 6430885"/>
              <a:gd name="-84" fmla="*/ 11953 h 6869951"/>
              <a:gd name="-85" fmla="*/ 6430885 w 6430885"/>
              <a:gd name="-86" fmla="*/ 6869951 h 6869951"/>
              <a:gd name="-87" fmla="*/ 0 w 6430885"/>
              <a:gd name="-88" fmla="*/ 6869951 h 6869951"/>
              <a:gd name="-89" fmla="*/ 1754909 w 6430885"/>
              <a:gd name="-90" fmla="*/ 0 h 6869951"/>
              <a:gd name="-91" fmla="*/ 2023235 w 6699211"/>
              <a:gd name="-92" fmla="*/ 0 h 6869951"/>
              <a:gd name="-93" fmla="*/ 6699211 w 6699211"/>
              <a:gd name="-94" fmla="*/ 11953 h 6869951"/>
              <a:gd name="-95" fmla="*/ 6699211 w 6699211"/>
              <a:gd name="-96" fmla="*/ 6869951 h 6869951"/>
              <a:gd name="-97" fmla="*/ 0 w 6699211"/>
              <a:gd name="-98" fmla="*/ 6856303 h 6869951"/>
              <a:gd name="-99" fmla="*/ 2023235 w 6699211"/>
              <a:gd name="-100" fmla="*/ 0 h 6869951"/>
              <a:gd name="-101" fmla="*/ 2702995 w 6699211"/>
              <a:gd name="-102" fmla="*/ 42638 h 6857998"/>
              <a:gd name="-103" fmla="*/ 6699211 w 6699211"/>
              <a:gd name="-104" fmla="*/ 0 h 6857998"/>
              <a:gd name="-105" fmla="*/ 6699211 w 6699211"/>
              <a:gd name="-106" fmla="*/ 6857998 h 6857998"/>
              <a:gd name="-107" fmla="*/ 0 w 6699211"/>
              <a:gd name="-108" fmla="*/ 6844350 h 6857998"/>
              <a:gd name="-109" fmla="*/ 2702995 w 6699211"/>
              <a:gd name="-110" fmla="*/ 42638 h 6857998"/>
              <a:gd name="-111" fmla="*/ 2702995 w 6699211"/>
              <a:gd name="-112" fmla="*/ 56139 h 6857998"/>
              <a:gd name="-113" fmla="*/ 6699211 w 6699211"/>
              <a:gd name="-114" fmla="*/ 0 h 6857998"/>
              <a:gd name="-115" fmla="*/ 6699211 w 6699211"/>
              <a:gd name="-116" fmla="*/ 6857998 h 6857998"/>
              <a:gd name="-117" fmla="*/ 0 w 6699211"/>
              <a:gd name="-118" fmla="*/ 6844350 h 6857998"/>
              <a:gd name="-119" fmla="*/ 2702995 w 6699211"/>
              <a:gd name="-120" fmla="*/ 56139 h 6857998"/>
              <a:gd name="-121" fmla="*/ 2702995 w 6699211"/>
              <a:gd name="-122" fmla="*/ 29135 h 6830994"/>
              <a:gd name="-123" fmla="*/ 6681322 w 6699211"/>
              <a:gd name="-124" fmla="*/ 0 h 6830994"/>
              <a:gd name="-125" fmla="*/ 6699211 w 6699211"/>
              <a:gd name="-126" fmla="*/ 6830994 h 6830994"/>
              <a:gd name="-127" fmla="*/ 0 w 6699211"/>
              <a:gd name="-128" fmla="*/ 6817346 h 6830994"/>
              <a:gd name="-129" fmla="*/ 2702995 w 6699211"/>
              <a:gd name="-130" fmla="*/ 29135 h 6830994"/>
              <a:gd name="-131" fmla="*/ 2702995 w 6699211"/>
              <a:gd name="-132" fmla="*/ 2131 h 6803990"/>
              <a:gd name="-133" fmla="*/ 6699211 w 6699211"/>
              <a:gd name="-134" fmla="*/ 0 h 6803990"/>
              <a:gd name="-135" fmla="*/ 6699211 w 6699211"/>
              <a:gd name="-136" fmla="*/ 6803990 h 6803990"/>
              <a:gd name="-137" fmla="*/ 0 w 6699211"/>
              <a:gd name="-138" fmla="*/ 6790342 h 6803990"/>
              <a:gd name="-139" fmla="*/ 2702995 w 6699211"/>
              <a:gd name="-140" fmla="*/ 2131 h 6803990"/>
            </a:gdLst>
            <a:ahLst/>
            <a:cxnLst>
              <a:cxn ang="0">
                <a:pos x="-131" y="-132"/>
              </a:cxn>
              <a:cxn ang="0">
                <a:pos x="-133" y="-134"/>
              </a:cxn>
              <a:cxn ang="0">
                <a:pos x="-135" y="-136"/>
              </a:cxn>
              <a:cxn ang="0">
                <a:pos x="-137" y="-138"/>
              </a:cxn>
              <a:cxn ang="0">
                <a:pos x="-139" y="-140"/>
              </a:cxn>
            </a:cxnLst>
            <a:rect l="l" t="t" r="r" b="b"/>
            <a:pathLst>
              <a:path w="6699211" h="6803990">
                <a:moveTo>
                  <a:pt x="2702995" y="2131"/>
                </a:moveTo>
                <a:lnTo>
                  <a:pt x="6699211" y="0"/>
                </a:lnTo>
                <a:lnTo>
                  <a:pt x="6699211" y="6803990"/>
                </a:lnTo>
                <a:lnTo>
                  <a:pt x="0" y="6790342"/>
                </a:lnTo>
                <a:lnTo>
                  <a:pt x="2702995" y="213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16280" y="680485"/>
            <a:ext cx="3393440" cy="2748515"/>
          </a:xfrm>
        </p:spPr>
        <p:txBody>
          <a:bodyPr rtlCol="0" anchor="t"/>
          <a:lstStyle/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cxnSp>
        <p:nvCxnSpPr>
          <p:cNvPr id="8" name="直接连接符​​(S) 7"/>
          <p:cNvCxnSpPr/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175678" y="533399"/>
            <a:ext cx="3678762" cy="5771481"/>
          </a:xfrm>
        </p:spPr>
        <p:txBody>
          <a:bodyPr rtlCol="0" anchor="ctr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2322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5" name="图片占位符 13"/>
          <p:cNvSpPr>
            <a:spLocks noGrp="1"/>
          </p:cNvSpPr>
          <p:nvPr>
            <p:ph type="pic" sz="quarter" idx="14"/>
          </p:nvPr>
        </p:nvSpPr>
        <p:spPr>
          <a:xfrm>
            <a:off x="9531096" y="2324100"/>
            <a:ext cx="2660904" cy="2322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6" name="图片占位符 13"/>
          <p:cNvSpPr>
            <a:spLocks noGrp="1"/>
          </p:cNvSpPr>
          <p:nvPr>
            <p:ph type="pic" sz="quarter" idx="15"/>
          </p:nvPr>
        </p:nvSpPr>
        <p:spPr>
          <a:xfrm>
            <a:off x="9531096" y="4535424"/>
            <a:ext cx="2660904" cy="2322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50" name="图片占位符 49"/>
          <p:cNvSpPr>
            <a:spLocks noGrp="1"/>
          </p:cNvSpPr>
          <p:nvPr>
            <p:ph type="pic" sz="quarter" idx="20"/>
          </p:nvPr>
        </p:nvSpPr>
        <p:spPr>
          <a:xfrm>
            <a:off x="1143000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39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45421" y="4319521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/>
              <a:t>姓名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1143000" y="4761768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/>
              <a:t>标题</a:t>
            </a:r>
          </a:p>
        </p:txBody>
      </p:sp>
      <p:sp>
        <p:nvSpPr>
          <p:cNvPr id="51" name="图片占位符 49"/>
          <p:cNvSpPr>
            <a:spLocks noGrp="1"/>
          </p:cNvSpPr>
          <p:nvPr>
            <p:ph type="pic" sz="quarter" idx="21"/>
          </p:nvPr>
        </p:nvSpPr>
        <p:spPr>
          <a:xfrm>
            <a:off x="3784636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43" name="文本占位符 2"/>
          <p:cNvSpPr>
            <a:spLocks noGrp="1"/>
          </p:cNvSpPr>
          <p:nvPr>
            <p:ph type="body" idx="14" hasCustomPrompt="1"/>
          </p:nvPr>
        </p:nvSpPr>
        <p:spPr>
          <a:xfrm>
            <a:off x="3789781" y="4319520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/>
              <a:t>姓名</a:t>
            </a:r>
          </a:p>
        </p:txBody>
      </p:sp>
      <p:sp>
        <p:nvSpPr>
          <p:cNvPr id="44" name="文本占位符 2"/>
          <p:cNvSpPr>
            <a:spLocks noGrp="1"/>
          </p:cNvSpPr>
          <p:nvPr>
            <p:ph type="body" idx="15" hasCustomPrompt="1"/>
          </p:nvPr>
        </p:nvSpPr>
        <p:spPr>
          <a:xfrm>
            <a:off x="3787360" y="4761767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/>
              <a:t>标题</a:t>
            </a:r>
          </a:p>
        </p:txBody>
      </p:sp>
      <p:sp>
        <p:nvSpPr>
          <p:cNvPr id="52" name="图片占位符 49"/>
          <p:cNvSpPr>
            <a:spLocks noGrp="1"/>
          </p:cNvSpPr>
          <p:nvPr>
            <p:ph type="pic" sz="quarter" idx="22"/>
          </p:nvPr>
        </p:nvSpPr>
        <p:spPr>
          <a:xfrm>
            <a:off x="6437376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45" name="文本占位符 2"/>
          <p:cNvSpPr>
            <a:spLocks noGrp="1"/>
          </p:cNvSpPr>
          <p:nvPr>
            <p:ph type="body" idx="16" hasCustomPrompt="1"/>
          </p:nvPr>
        </p:nvSpPr>
        <p:spPr>
          <a:xfrm>
            <a:off x="6441406" y="4319520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/>
              <a:t>姓名</a:t>
            </a:r>
          </a:p>
        </p:txBody>
      </p:sp>
      <p:sp>
        <p:nvSpPr>
          <p:cNvPr id="46" name="文本占位符 2"/>
          <p:cNvSpPr>
            <a:spLocks noGrp="1"/>
          </p:cNvSpPr>
          <p:nvPr>
            <p:ph type="body" idx="17" hasCustomPrompt="1"/>
          </p:nvPr>
        </p:nvSpPr>
        <p:spPr>
          <a:xfrm>
            <a:off x="6438985" y="4761767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/>
              <a:t>标题</a:t>
            </a:r>
          </a:p>
        </p:txBody>
      </p:sp>
      <p:sp>
        <p:nvSpPr>
          <p:cNvPr id="53" name="图片占位符 49"/>
          <p:cNvSpPr>
            <a:spLocks noGrp="1"/>
          </p:cNvSpPr>
          <p:nvPr>
            <p:ph type="pic" sz="quarter" idx="23"/>
          </p:nvPr>
        </p:nvSpPr>
        <p:spPr>
          <a:xfrm>
            <a:off x="9089136" y="2350008"/>
            <a:ext cx="1965960" cy="180136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47" name="文本占位符 2"/>
          <p:cNvSpPr>
            <a:spLocks noGrp="1"/>
          </p:cNvSpPr>
          <p:nvPr>
            <p:ph type="body" idx="18" hasCustomPrompt="1"/>
          </p:nvPr>
        </p:nvSpPr>
        <p:spPr>
          <a:xfrm>
            <a:off x="9090610" y="4319520"/>
            <a:ext cx="1963236" cy="365760"/>
          </a:xfrm>
        </p:spPr>
        <p:txBody>
          <a:bodyPr rtlCol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/>
              <a:t>姓名</a:t>
            </a:r>
          </a:p>
        </p:txBody>
      </p:sp>
      <p:sp>
        <p:nvSpPr>
          <p:cNvPr id="48" name="文本占位符 2"/>
          <p:cNvSpPr>
            <a:spLocks noGrp="1"/>
          </p:cNvSpPr>
          <p:nvPr>
            <p:ph type="body" idx="19" hasCustomPrompt="1"/>
          </p:nvPr>
        </p:nvSpPr>
        <p:spPr>
          <a:xfrm>
            <a:off x="9088189" y="4761767"/>
            <a:ext cx="1963236" cy="741904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/>
              <a:t>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日程表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692810" cy="4351338"/>
          </a:xfrm>
        </p:spPr>
        <p:txBody>
          <a:bodyPr rtlCol="0"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​​(S) 20"/>
          <p:cNvCxnSpPr/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​​(S) 21"/>
          <p:cNvCxnSpPr/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​​ 22"/>
          <p:cNvCxnSpPr/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​​(S) 23"/>
          <p:cNvCxnSpPr/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/>
          <p:cNvCxnSpPr/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/>
          <p:cNvCxnSpPr/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zh-CN"/>
              <a:t>20XX/2/7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pPr rtl="0"/>
            <a:r>
              <a:rPr lang="zh-CN"/>
              <a:t>示例页脚文本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312CC964-A50B-4C29-B4E4-2C30BB34CCF3}" type="slidenum">
              <a:rPr lang="en-US" altLang="zh-CN" smtClean="0"/>
              <a:t>‹#›</a:t>
            </a:fld>
            <a:endParaRPr 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城市建筑低角度视图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623279" y="0"/>
            <a:ext cx="9568721" cy="6858000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591" y="1354037"/>
            <a:ext cx="3783448" cy="3150159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微程序控制器实验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body" sz="quarter" idx="14"/>
          </p:nvPr>
        </p:nvSpPr>
        <p:spPr>
          <a:xfrm>
            <a:off x="222684" y="4329255"/>
            <a:ext cx="3497262" cy="1801812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zh-CN" altLang="en-US" dirty="0"/>
              <a:t>孙宇韬 </a:t>
            </a:r>
            <a:r>
              <a:rPr lang="en-US" altLang="zh-CN" dirty="0"/>
              <a:t>222022321102111</a:t>
            </a:r>
          </a:p>
          <a:p>
            <a:pPr rtl="0"/>
            <a:r>
              <a:rPr lang="zh-CN" altLang="en-US" dirty="0"/>
              <a:t>张乐之</a:t>
            </a:r>
            <a:endParaRPr lang="en-US" altLang="zh-CN" dirty="0"/>
          </a:p>
          <a:p>
            <a:pPr rtl="0"/>
            <a:r>
              <a:rPr lang="en-US" altLang="zh-CN" dirty="0"/>
              <a:t>222022321102120</a:t>
            </a:r>
            <a:endParaRPr 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zh-CN" altLang="en-US" dirty="0"/>
              <a:t>实验分析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rtlCol="0"/>
          <a:lstStyle/>
          <a:p>
            <a:pPr rtl="0"/>
            <a:r>
              <a:rPr lang="zh-CN" altLang="en-US" dirty="0"/>
              <a:t>命令分析：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4688" y="2437587"/>
            <a:ext cx="5157787" cy="3684588"/>
          </a:xfrm>
        </p:spPr>
        <p:txBody>
          <a:bodyPr rtlCol="0"/>
          <a:lstStyle/>
          <a:p>
            <a:pPr rtl="0"/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rtlCol="0"/>
          <a:lstStyle/>
          <a:p>
            <a:r>
              <a:rPr lang="zh-CN" dirty="0"/>
              <a:t>信号时序：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zh-CN" dirty="0"/>
              <a:t>20</a:t>
            </a:r>
            <a:r>
              <a:rPr lang="en-US" altLang="zh-CN" dirty="0"/>
              <a:t>24</a:t>
            </a:r>
            <a:r>
              <a:rPr lang="zh-CN" dirty="0"/>
              <a:t>/</a:t>
            </a:r>
            <a:r>
              <a:rPr lang="en-US" altLang="zh-CN" dirty="0"/>
              <a:t>11</a:t>
            </a:r>
            <a:r>
              <a:rPr lang="zh-CN" dirty="0"/>
              <a:t>/7</a:t>
            </a: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10</a:t>
            </a:fld>
            <a:endParaRPr lang="zh-CN" dirty="0"/>
          </a:p>
        </p:txBody>
      </p:sp>
      <p:pic>
        <p:nvPicPr>
          <p:cNvPr id="10" name="图片 9" descr="2024-11-07 15:03:25.972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2437765"/>
            <a:ext cx="5300980" cy="3048635"/>
          </a:xfrm>
          <a:prstGeom prst="rect">
            <a:avLst/>
          </a:prstGeom>
        </p:spPr>
      </p:pic>
      <p:pic>
        <p:nvPicPr>
          <p:cNvPr id="25" name="图片 25" descr="1729931770229"/>
          <p:cNvPicPr>
            <a:picLocks noChangeAspect="1"/>
          </p:cNvPicPr>
          <p:nvPr/>
        </p:nvPicPr>
        <p:blipFill>
          <a:blip r:embed="rId3"/>
          <a:srcRect b="61084"/>
          <a:stretch>
            <a:fillRect/>
          </a:stretch>
        </p:blipFill>
        <p:spPr>
          <a:xfrm>
            <a:off x="6172200" y="2437765"/>
            <a:ext cx="5504815" cy="2847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3" descr="日程表占位符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770765"/>
              </p:ext>
            </p:extLst>
          </p:nvPr>
        </p:nvGraphicFramePr>
        <p:xfrm>
          <a:off x="459213" y="1981548"/>
          <a:ext cx="106934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</p:spPr>
        <p:txBody>
          <a:bodyPr rtlCol="0"/>
          <a:lstStyle/>
          <a:p>
            <a:pPr rtl="0"/>
            <a:r>
              <a:rPr lang="zh-CN" dirty="0"/>
              <a:t>工作流程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zh-CN" dirty="0"/>
              <a:t>20</a:t>
            </a:r>
            <a:r>
              <a:rPr lang="en-US" altLang="zh-CN" dirty="0"/>
              <a:t>24</a:t>
            </a:r>
            <a:r>
              <a:rPr lang="zh-CN" dirty="0"/>
              <a:t>/</a:t>
            </a:r>
            <a:r>
              <a:rPr lang="en-US" altLang="zh-CN" dirty="0"/>
              <a:t>11</a:t>
            </a:r>
            <a:r>
              <a:rPr lang="zh-CN" dirty="0"/>
              <a:t>/7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11</a:t>
            </a:fld>
            <a:endParaRPr 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10CDBC-88F1-F143-BA79-83BA358F0FF1}"/>
              </a:ext>
            </a:extLst>
          </p:cNvPr>
          <p:cNvSpPr txBox="1"/>
          <p:nvPr/>
        </p:nvSpPr>
        <p:spPr>
          <a:xfrm>
            <a:off x="817477" y="2908570"/>
            <a:ext cx="3171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rtl="0"/>
            <a:r>
              <a:rPr lang="zh-CN" altLang="en-US" sz="1100" b="0" i="0" u="none" dirty="0"/>
              <a:t>微程序控制器首先从指令存储器（通常是内存或</a:t>
            </a:r>
            <a:r>
              <a:rPr lang="en-US" altLang="zh-CN" sz="1100" b="0" i="0" u="none" dirty="0"/>
              <a:t>ROM</a:t>
            </a:r>
            <a:r>
              <a:rPr lang="zh-CN" altLang="en-US" sz="1100" b="0" i="0" u="none" dirty="0"/>
              <a:t>）获取当前指令。这个过程发生在微程序的第一个阶段，通常对应一条 </a:t>
            </a:r>
            <a:r>
              <a:rPr lang="en-US" altLang="zh-CN" sz="1100" b="0" i="0" u="none" dirty="0"/>
              <a:t>NOP</a:t>
            </a:r>
            <a:r>
              <a:rPr lang="zh-CN" altLang="en-US" sz="1100" b="0" i="0" u="none" dirty="0"/>
              <a:t>（无操作）指令。</a:t>
            </a:r>
            <a:endParaRPr lang="zh-CN" altLang="zh-CN" sz="1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rtlCol="0"/>
          <a:lstStyle/>
          <a:p>
            <a:pPr rtl="0"/>
            <a:r>
              <a:rPr lang="zh-CN"/>
              <a:t>谢谢</a:t>
            </a:r>
          </a:p>
        </p:txBody>
      </p:sp>
      <p:pic>
        <p:nvPicPr>
          <p:cNvPr id="6" name="图片占位符 5" descr="桥梁仰视图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-7444"/>
            <a:ext cx="4966447" cy="6846394"/>
          </a:xfrm>
        </p:spPr>
      </p:pic>
      <p:sp>
        <p:nvSpPr>
          <p:cNvPr id="35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/>
              <a:t>示例页脚文本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 rtlCol="0"/>
          <a:lstStyle/>
          <a:p>
            <a:pPr rtl="0"/>
            <a:r>
              <a:rPr lang="zh-CN" dirty="0"/>
              <a:t>发言者姓名</a:t>
            </a:r>
            <a:r>
              <a:rPr lang="zh-CN" altLang="en-US" dirty="0"/>
              <a:t>：张乐之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zh-CN" dirty="0"/>
              <a:t>20</a:t>
            </a:r>
            <a:r>
              <a:rPr lang="en-US" altLang="zh-CN" dirty="0"/>
              <a:t>24</a:t>
            </a:r>
            <a:r>
              <a:rPr lang="zh-CN" dirty="0"/>
              <a:t>/</a:t>
            </a:r>
            <a:r>
              <a:rPr lang="en-US" altLang="zh-CN" dirty="0"/>
              <a:t>11</a:t>
            </a:r>
            <a:r>
              <a:rPr lang="zh-CN" dirty="0"/>
              <a:t>/7</a:t>
            </a: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12</a:t>
            </a:fld>
            <a:endParaRPr 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rtlCol="0"/>
          <a:lstStyle/>
          <a:p>
            <a:pPr rtl="0"/>
            <a:r>
              <a:rPr lang="zh-CN" altLang="en-US" dirty="0"/>
              <a:t>目录</a:t>
            </a:r>
            <a:r>
              <a:rPr lang="zh-CN" dirty="0"/>
              <a:t>	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67424" y="533400"/>
            <a:ext cx="3794512" cy="5797237"/>
          </a:xfrm>
        </p:spPr>
        <p:txBody>
          <a:bodyPr rtlCol="0"/>
          <a:lstStyle/>
          <a:p>
            <a:pPr rtl="0"/>
            <a:r>
              <a:rPr lang="en-US" altLang="zh-CN" dirty="0"/>
              <a:t>1.</a:t>
            </a:r>
            <a:r>
              <a:rPr lang="zh-CN" altLang="en-US" dirty="0"/>
              <a:t>原理介绍</a:t>
            </a:r>
            <a:endParaRPr lang="zh-CN" dirty="0"/>
          </a:p>
          <a:p>
            <a:pPr rtl="0"/>
            <a:r>
              <a:rPr lang="en-US" altLang="zh-CN" dirty="0"/>
              <a:t>2.</a:t>
            </a:r>
            <a:r>
              <a:rPr lang="zh-CN" altLang="en-US" dirty="0"/>
              <a:t>操作方法</a:t>
            </a:r>
            <a:endParaRPr lang="zh-CN" dirty="0"/>
          </a:p>
          <a:p>
            <a:pPr rtl="0"/>
            <a:r>
              <a:rPr lang="en-US" altLang="zh-CN" dirty="0"/>
              <a:t>3.</a:t>
            </a:r>
            <a:r>
              <a:rPr lang="zh-CN" altLang="en-US" dirty="0"/>
              <a:t>实验分析</a:t>
            </a:r>
            <a:endParaRPr lang="zh-CN" dirty="0"/>
          </a:p>
        </p:txBody>
      </p:sp>
      <p:sp>
        <p:nvSpPr>
          <p:cNvPr id="39" name="页脚占位符 38"/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/>
          <a:p>
            <a:pPr rtl="0"/>
            <a:r>
              <a:rPr lang="zh-CN" dirty="0"/>
              <a:t>示例页脚文本</a:t>
            </a:r>
          </a:p>
        </p:txBody>
      </p:sp>
      <p:pic>
        <p:nvPicPr>
          <p:cNvPr id="7" name="图片占位符 6" descr="城市水上建筑视图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9531096" y="0"/>
            <a:ext cx="2660904" cy="3429000"/>
          </a:xfrm>
        </p:spPr>
      </p:pic>
      <p:pic>
        <p:nvPicPr>
          <p:cNvPr id="9" name="图片占位符 8" descr="带灯背景图形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9531096" y="3383280"/>
            <a:ext cx="2660904" cy="3474720"/>
          </a:xfrm>
        </p:spPr>
      </p:pic>
      <p:sp>
        <p:nvSpPr>
          <p:cNvPr id="38" name="日期占位符 37"/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37" name="灯片编号占位符 36"/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2</a:t>
            </a:fld>
            <a:endParaRPr 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9264" y="2679192"/>
            <a:ext cx="4946904" cy="3273552"/>
          </a:xfrm>
        </p:spPr>
        <p:txBody>
          <a:bodyPr rtlCol="0"/>
          <a:lstStyle/>
          <a:p>
            <a:pPr rtl="0"/>
            <a:r>
              <a:rPr lang="zh-CN" altLang="en-US" dirty="0"/>
              <a:t>实验原理</a:t>
            </a:r>
            <a:endParaRPr lang="zh-CN" dirty="0"/>
          </a:p>
        </p:txBody>
      </p:sp>
      <p:pic>
        <p:nvPicPr>
          <p:cNvPr id="8" name="图片占位符 7" descr="从轨道角度的城市水上建筑视图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208292" y="3"/>
            <a:ext cx="8997356" cy="4581079"/>
          </a:xfrm>
        </p:spPr>
      </p:pic>
      <p:pic>
        <p:nvPicPr>
          <p:cNvPr id="10" name="图片占位符 9" descr="城市水上建筑视图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7243070" y="883420"/>
            <a:ext cx="4948931" cy="5974580"/>
          </a:xfrm>
        </p:spPr>
      </p:pic>
      <p:pic>
        <p:nvPicPr>
          <p:cNvPr id="12" name="图片占位符 11" descr="反光的玻璃建筑图片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4234997" y="4574265"/>
            <a:ext cx="5074516" cy="229898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 rtlCol="0"/>
          <a:lstStyle/>
          <a:p>
            <a:pPr rtl="0"/>
            <a:r>
              <a:rPr lang="zh-CN" dirty="0"/>
              <a:t>简介</a:t>
            </a:r>
          </a:p>
        </p:txBody>
      </p:sp>
      <p:pic>
        <p:nvPicPr>
          <p:cNvPr id="7" name="图片占位符 6" descr="城市建筑鸟瞰图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" y="0"/>
            <a:ext cx="4742121" cy="3434316"/>
          </a:xfrm>
        </p:spPr>
      </p:pic>
      <p:pic>
        <p:nvPicPr>
          <p:cNvPr id="9" name="图片占位符 8" descr="反光的蓝色玻璃建筑图片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-5" y="3432620"/>
            <a:ext cx="5178056" cy="3425380"/>
          </a:xfr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93734" y="2183035"/>
            <a:ext cx="5355266" cy="4121845"/>
          </a:xfrm>
        </p:spPr>
        <p:txBody>
          <a:bodyPr rtlCol="0"/>
          <a:lstStyle/>
          <a:p>
            <a:pPr rtl="0"/>
            <a:r>
              <a:rPr lang="zh-CN" altLang="en-US" dirty="0"/>
              <a:t>微程序控制器的主要任务是将当前指令翻译并执行，将指令功能转换成控制硬件逻辑部件工作的微命令序列，完成数据传输和各种处理操作。其执行方式是对控制各部件动作的微命令进行编码，将微命令集合用数字代码形式表示，类似于机器指令，这种表示方式称为微指令。</a:t>
            </a:r>
            <a:endParaRPr lang="zh-CN" dirty="0"/>
          </a:p>
        </p:txBody>
      </p:sp>
      <p:sp>
        <p:nvSpPr>
          <p:cNvPr id="182" name="页脚占位符 181"/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181" name="日期占位符 180"/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zh-CN" dirty="0"/>
              <a:t>20</a:t>
            </a:r>
            <a:r>
              <a:rPr lang="en-US" altLang="zh-CN" dirty="0"/>
              <a:t>24</a:t>
            </a:r>
            <a:r>
              <a:rPr lang="zh-CN" dirty="0"/>
              <a:t>/</a:t>
            </a:r>
            <a:r>
              <a:rPr lang="en-US" altLang="zh-CN" dirty="0"/>
              <a:t>11</a:t>
            </a:r>
            <a:r>
              <a:rPr lang="zh-CN" dirty="0"/>
              <a:t>/</a:t>
            </a:r>
            <a:r>
              <a:rPr lang="en-US" altLang="zh-CN" dirty="0"/>
              <a:t>7</a:t>
            </a:r>
            <a:endParaRPr lang="zh-CN" dirty="0"/>
          </a:p>
        </p:txBody>
      </p:sp>
      <p:sp>
        <p:nvSpPr>
          <p:cNvPr id="183" name="灯片编号占位符 182"/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4</a:t>
            </a:fld>
            <a:endParaRPr 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88819" y="311728"/>
            <a:ext cx="9906000" cy="1382156"/>
          </a:xfrm>
        </p:spPr>
        <p:txBody>
          <a:bodyPr rtlCol="0"/>
          <a:lstStyle/>
          <a:p>
            <a:r>
              <a:rPr lang="zh-CN" altLang="en-US" b="1" i="0" dirty="0">
                <a:solidFill>
                  <a:srgbClr val="4F4F4F"/>
                </a:solidFill>
                <a:effectLst/>
                <a:latin typeface="PingFang SC"/>
              </a:rPr>
              <a:t>微程序控制器概述</a:t>
            </a:r>
            <a:endParaRPr 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zh-CN" dirty="0"/>
              <a:t>20</a:t>
            </a:r>
            <a:r>
              <a:rPr lang="en-US" altLang="zh-CN" dirty="0"/>
              <a:t>24</a:t>
            </a:r>
            <a:r>
              <a:rPr lang="zh-CN" dirty="0"/>
              <a:t>/</a:t>
            </a:r>
            <a:r>
              <a:rPr lang="en-US" altLang="zh-CN" dirty="0"/>
              <a:t>11</a:t>
            </a:r>
            <a:r>
              <a:rPr lang="zh-CN" dirty="0"/>
              <a:t>/7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5</a:t>
            </a:fld>
            <a:endParaRPr lang="zh-CN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30201" y="1538720"/>
            <a:ext cx="4497315" cy="4024312"/>
          </a:xfrm>
        </p:spPr>
        <p:txBody>
          <a:bodyPr>
            <a:normAutofit/>
          </a:bodyPr>
          <a:lstStyle/>
          <a:p>
            <a:pPr>
              <a:lnSpc>
                <a:spcPts val="1950"/>
              </a:lnSpc>
            </a:pPr>
            <a:r>
              <a:rPr lang="en-US" altLang="zh-CN" sz="1100" b="1" i="0" dirty="0">
                <a:solidFill>
                  <a:srgbClr val="4F4F4F"/>
                </a:solidFill>
                <a:effectLst/>
                <a:latin typeface="-apple-system"/>
              </a:rPr>
              <a:t>· </a:t>
            </a:r>
            <a:r>
              <a:rPr lang="zh-CN" altLang="en-US" sz="1100" b="1" i="0" dirty="0">
                <a:solidFill>
                  <a:srgbClr val="4F4F4F"/>
                </a:solidFill>
                <a:effectLst/>
                <a:latin typeface="-apple-system"/>
              </a:rPr>
              <a:t>微程序</a:t>
            </a:r>
            <a:r>
              <a:rPr lang="zh-CN" altLang="en-US" sz="1100" b="0" i="0" dirty="0">
                <a:solidFill>
                  <a:srgbClr val="4F4F4F"/>
                </a:solidFill>
                <a:effectLst/>
                <a:latin typeface="-apple-system"/>
              </a:rPr>
              <a:t>：微指令构成的有序集合，一条指令对应一段微程序</a:t>
            </a:r>
          </a:p>
          <a:p>
            <a:pPr>
              <a:lnSpc>
                <a:spcPts val="1950"/>
              </a:lnSpc>
            </a:pPr>
            <a:r>
              <a:rPr lang="en-US" altLang="zh-CN" sz="1100" b="1" i="0" dirty="0">
                <a:solidFill>
                  <a:srgbClr val="4F4F4F"/>
                </a:solidFill>
                <a:effectLst/>
                <a:latin typeface="-apple-system"/>
              </a:rPr>
              <a:t>· </a:t>
            </a:r>
            <a:r>
              <a:rPr lang="zh-CN" altLang="en-US" sz="1100" b="1" i="0" dirty="0">
                <a:solidFill>
                  <a:srgbClr val="4F4F4F"/>
                </a:solidFill>
                <a:effectLst/>
                <a:latin typeface="-apple-system"/>
              </a:rPr>
              <a:t>微指令</a:t>
            </a:r>
            <a:r>
              <a:rPr lang="zh-CN" altLang="en-US" sz="1100" b="0" i="0" dirty="0">
                <a:solidFill>
                  <a:srgbClr val="4F4F4F"/>
                </a:solidFill>
                <a:effectLst/>
                <a:latin typeface="-apple-system"/>
              </a:rPr>
              <a:t>：一组微命令构成的集合，用于完成一个功能（相对完整的操作）</a:t>
            </a:r>
          </a:p>
          <a:p>
            <a:pPr>
              <a:lnSpc>
                <a:spcPts val="1950"/>
              </a:lnSpc>
            </a:pPr>
            <a:r>
              <a:rPr lang="en-US" altLang="zh-CN" sz="1100" b="1" i="0" dirty="0">
                <a:solidFill>
                  <a:srgbClr val="4F4F4F"/>
                </a:solidFill>
                <a:effectLst/>
                <a:latin typeface="-apple-system"/>
              </a:rPr>
              <a:t>· </a:t>
            </a:r>
            <a:r>
              <a:rPr lang="zh-CN" altLang="en-US" sz="1100" b="1" i="0" dirty="0">
                <a:solidFill>
                  <a:srgbClr val="4F4F4F"/>
                </a:solidFill>
                <a:effectLst/>
                <a:latin typeface="-apple-system"/>
              </a:rPr>
              <a:t>微命令</a:t>
            </a:r>
            <a:r>
              <a:rPr lang="zh-CN" altLang="en-US" sz="1100" b="0" i="0" dirty="0">
                <a:solidFill>
                  <a:srgbClr val="4F4F4F"/>
                </a:solidFill>
                <a:effectLst/>
                <a:latin typeface="-apple-system"/>
              </a:rPr>
              <a:t>：组成微指令的最小单位，是控制实现微操作的控制信号</a:t>
            </a:r>
            <a:endParaRPr lang="en-US" altLang="zh-CN" sz="1100" b="0" i="0" dirty="0">
              <a:solidFill>
                <a:srgbClr val="4F4F4F"/>
              </a:solidFill>
              <a:effectLst/>
              <a:latin typeface="-apple-system"/>
            </a:endParaRPr>
          </a:p>
          <a:p>
            <a:pPr>
              <a:lnSpc>
                <a:spcPts val="1950"/>
              </a:lnSpc>
            </a:pPr>
            <a:r>
              <a:rPr lang="en-US" altLang="zh-CN" sz="1100" b="1" i="0" dirty="0">
                <a:solidFill>
                  <a:srgbClr val="4F4F4F"/>
                </a:solidFill>
                <a:effectLst/>
                <a:latin typeface="-apple-system"/>
              </a:rPr>
              <a:t>· </a:t>
            </a:r>
            <a:r>
              <a:rPr lang="zh-CN" altLang="en-US" sz="1100" b="1" i="0" dirty="0">
                <a:solidFill>
                  <a:srgbClr val="4F4F4F"/>
                </a:solidFill>
                <a:effectLst/>
                <a:latin typeface="-apple-system"/>
              </a:rPr>
              <a:t>微操作</a:t>
            </a:r>
            <a:r>
              <a:rPr lang="zh-CN" altLang="en-US" sz="1100" b="0" i="0" dirty="0">
                <a:solidFill>
                  <a:srgbClr val="4F4F4F"/>
                </a:solidFill>
                <a:effectLst/>
                <a:latin typeface="-apple-system"/>
              </a:rPr>
              <a:t>：微命令执行时产生的动作</a:t>
            </a:r>
          </a:p>
          <a:p>
            <a:pPr>
              <a:lnSpc>
                <a:spcPts val="1950"/>
              </a:lnSpc>
            </a:pPr>
            <a:r>
              <a:rPr lang="en-US" altLang="zh-CN" sz="1100" b="1" dirty="0">
                <a:solidFill>
                  <a:srgbClr val="4F4F4F"/>
                </a:solidFill>
                <a:latin typeface="-apple-system"/>
              </a:rPr>
              <a:t>· </a:t>
            </a:r>
            <a:r>
              <a:rPr lang="zh-CN" altLang="en-US" sz="1100" b="1" dirty="0">
                <a:solidFill>
                  <a:srgbClr val="4F4F4F"/>
                </a:solidFill>
                <a:latin typeface="-apple-system"/>
              </a:rPr>
              <a:t>控制存储器（控存）：</a:t>
            </a:r>
            <a:r>
              <a:rPr lang="zh-CN" altLang="en-US" sz="1100" dirty="0">
                <a:solidFill>
                  <a:srgbClr val="4F4F4F"/>
                </a:solidFill>
                <a:latin typeface="-apple-system"/>
              </a:rPr>
              <a:t>存放所有指令的微程序，一个存储单元存放一条微指令，一般为</a:t>
            </a:r>
            <a:r>
              <a:rPr lang="en-US" altLang="zh-CN" sz="1100" dirty="0">
                <a:solidFill>
                  <a:srgbClr val="4F4F4F"/>
                </a:solidFill>
                <a:latin typeface="-apple-system"/>
              </a:rPr>
              <a:t>ROM</a:t>
            </a:r>
          </a:p>
          <a:p>
            <a:r>
              <a:rPr lang="en-US" altLang="zh-CN" sz="1100" b="1" dirty="0">
                <a:solidFill>
                  <a:srgbClr val="4F4F4F"/>
                </a:solidFill>
                <a:latin typeface="-apple-system"/>
              </a:rPr>
              <a:t>· </a:t>
            </a:r>
            <a:r>
              <a:rPr lang="zh-CN" altLang="en-US" sz="1100" b="1" dirty="0">
                <a:solidFill>
                  <a:srgbClr val="4F4F4F"/>
                </a:solidFill>
                <a:latin typeface="-apple-system"/>
              </a:rPr>
              <a:t>微地址：</a:t>
            </a:r>
            <a:r>
              <a:rPr lang="zh-CN" altLang="en-US" sz="1100" dirty="0">
                <a:solidFill>
                  <a:srgbClr val="4F4F4F"/>
                </a:solidFill>
                <a:latin typeface="-apple-system"/>
              </a:rPr>
              <a:t>微指令在控存中的地址</a:t>
            </a:r>
            <a:endParaRPr lang="en-US" altLang="zh-CN" sz="1100" dirty="0">
              <a:solidFill>
                <a:srgbClr val="4F4F4F"/>
              </a:solidFill>
              <a:latin typeface="-apple-system"/>
            </a:endParaRPr>
          </a:p>
          <a:p>
            <a:r>
              <a:rPr lang="en-US" altLang="zh-CN" sz="1100" b="1" dirty="0">
                <a:solidFill>
                  <a:srgbClr val="4F4F4F"/>
                </a:solidFill>
                <a:latin typeface="-apple-system"/>
              </a:rPr>
              <a:t>· </a:t>
            </a:r>
            <a:r>
              <a:rPr lang="zh-CN" altLang="en-US" sz="1100" b="1" dirty="0">
                <a:solidFill>
                  <a:srgbClr val="4F4F4F"/>
                </a:solidFill>
                <a:latin typeface="-apple-system"/>
              </a:rPr>
              <a:t>微地址寄存器</a:t>
            </a:r>
            <a:r>
              <a:rPr lang="en-US" altLang="zh-CN" sz="1100" b="1" dirty="0" err="1">
                <a:solidFill>
                  <a:srgbClr val="4F4F4F"/>
                </a:solidFill>
                <a:latin typeface="-apple-system"/>
              </a:rPr>
              <a:t>μAR</a:t>
            </a:r>
            <a:r>
              <a:rPr lang="zh-CN" altLang="en-US" sz="1100" b="1" dirty="0">
                <a:solidFill>
                  <a:srgbClr val="4F4F4F"/>
                </a:solidFill>
                <a:latin typeface="-apple-system"/>
              </a:rPr>
              <a:t>：</a:t>
            </a:r>
            <a:r>
              <a:rPr lang="zh-CN" altLang="en-US" sz="1100" dirty="0">
                <a:solidFill>
                  <a:srgbClr val="4F4F4F"/>
                </a:solidFill>
                <a:latin typeface="-apple-system"/>
              </a:rPr>
              <a:t>存放微地址的寄存器，用于提供访问控存</a:t>
            </a:r>
            <a:r>
              <a:rPr lang="en-US" altLang="zh-CN" sz="1100" dirty="0">
                <a:solidFill>
                  <a:srgbClr val="4F4F4F"/>
                </a:solidFill>
                <a:latin typeface="-apple-system"/>
              </a:rPr>
              <a:t>CM</a:t>
            </a:r>
            <a:r>
              <a:rPr lang="zh-CN" altLang="en-US" sz="1100" dirty="0">
                <a:solidFill>
                  <a:srgbClr val="4F4F4F"/>
                </a:solidFill>
                <a:latin typeface="-apple-system"/>
              </a:rPr>
              <a:t>的地址，又称为控存地址寄存器</a:t>
            </a:r>
            <a:r>
              <a:rPr lang="en-US" altLang="zh-CN" sz="1100" dirty="0">
                <a:solidFill>
                  <a:srgbClr val="4F4F4F"/>
                </a:solidFill>
                <a:latin typeface="-apple-system"/>
              </a:rPr>
              <a:t>CMAR</a:t>
            </a:r>
            <a:r>
              <a:rPr lang="zh-CN" altLang="en-US" sz="1100" dirty="0">
                <a:solidFill>
                  <a:srgbClr val="4F4F4F"/>
                </a:solidFill>
                <a:latin typeface="-apple-system"/>
              </a:rPr>
              <a:t>（</a:t>
            </a:r>
            <a:r>
              <a:rPr lang="en-US" altLang="zh-CN" sz="1100" dirty="0">
                <a:solidFill>
                  <a:srgbClr val="4F4F4F"/>
                </a:solidFill>
                <a:latin typeface="-apple-system"/>
              </a:rPr>
              <a:t>Control Memory Address </a:t>
            </a:r>
            <a:r>
              <a:rPr lang="en-US" altLang="zh-CN" sz="1100" dirty="0" err="1">
                <a:solidFill>
                  <a:srgbClr val="4F4F4F"/>
                </a:solidFill>
                <a:latin typeface="-apple-system"/>
              </a:rPr>
              <a:t>Regeister</a:t>
            </a:r>
            <a:r>
              <a:rPr lang="zh-CN" altLang="en-US" sz="1100" dirty="0">
                <a:solidFill>
                  <a:srgbClr val="4F4F4F"/>
                </a:solidFill>
                <a:latin typeface="-apple-system"/>
              </a:rPr>
              <a:t>）</a:t>
            </a:r>
            <a:endParaRPr lang="en-US" altLang="zh-CN" sz="1100" dirty="0">
              <a:solidFill>
                <a:srgbClr val="4F4F4F"/>
              </a:solidFill>
              <a:latin typeface="-apple-system"/>
            </a:endParaRPr>
          </a:p>
          <a:p>
            <a:r>
              <a:rPr lang="en-US" altLang="zh-CN" sz="1100" b="1" dirty="0">
                <a:solidFill>
                  <a:srgbClr val="4F4F4F"/>
                </a:solidFill>
                <a:latin typeface="-apple-system"/>
              </a:rPr>
              <a:t>· </a:t>
            </a:r>
            <a:r>
              <a:rPr lang="zh-CN" altLang="en-US" sz="1100" b="1" dirty="0">
                <a:solidFill>
                  <a:srgbClr val="4F4F4F"/>
                </a:solidFill>
                <a:latin typeface="-apple-system"/>
              </a:rPr>
              <a:t>微指令寄存器</a:t>
            </a:r>
            <a:r>
              <a:rPr lang="en-US" altLang="zh-CN" sz="1100" b="1" dirty="0" err="1">
                <a:solidFill>
                  <a:srgbClr val="4F4F4F"/>
                </a:solidFill>
                <a:latin typeface="-apple-system"/>
              </a:rPr>
              <a:t>μIR</a:t>
            </a:r>
            <a:r>
              <a:rPr lang="zh-CN" altLang="en-US" sz="1100" b="1" dirty="0">
                <a:solidFill>
                  <a:srgbClr val="4F4F4F"/>
                </a:solidFill>
                <a:latin typeface="-apple-system"/>
              </a:rPr>
              <a:t>：</a:t>
            </a:r>
            <a:r>
              <a:rPr lang="zh-CN" altLang="en-US" sz="1100" dirty="0">
                <a:solidFill>
                  <a:srgbClr val="4F4F4F"/>
                </a:solidFill>
                <a:latin typeface="-apple-system"/>
              </a:rPr>
              <a:t>存放从控存取出来的微指令的寄存器微周期：指从控存取出并执行一条微指令所花的时间，一般与一个机器周期相当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7"/>
          <a:stretch>
            <a:fillRect/>
          </a:stretch>
        </p:blipFill>
        <p:spPr bwMode="auto">
          <a:xfrm>
            <a:off x="5938191" y="2521961"/>
            <a:ext cx="5071554" cy="402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28073"/>
            <a:ext cx="4729018" cy="2159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5083790" y="1064715"/>
            <a:ext cx="6153912" cy="3922755"/>
          </a:xfrm>
        </p:spPr>
        <p:txBody>
          <a:bodyPr rtlCol="0"/>
          <a:lstStyle/>
          <a:p>
            <a:pPr rtl="0"/>
            <a:r>
              <a:rPr lang="zh-CN" altLang="en-US" dirty="0"/>
              <a:t>操作方法</a:t>
            </a:r>
            <a:endParaRPr lang="zh-CN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5083790" y="5033339"/>
            <a:ext cx="6157951" cy="943386"/>
          </a:xfrm>
        </p:spPr>
        <p:txBody>
          <a:bodyPr rtlCol="0"/>
          <a:lstStyle/>
          <a:p>
            <a:pPr rtl="0"/>
            <a:endParaRPr lang="zh-CN" dirty="0"/>
          </a:p>
        </p:txBody>
      </p:sp>
      <p:pic>
        <p:nvPicPr>
          <p:cNvPr id="9" name="图片占位符 8" descr="反光的蓝色玻璃建筑图片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6822" y="0"/>
            <a:ext cx="4811317" cy="6857998"/>
          </a:xfr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6</a:t>
            </a:fld>
            <a:endParaRPr 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3386" y="195041"/>
            <a:ext cx="9906000" cy="1382156"/>
          </a:xfrm>
        </p:spPr>
        <p:txBody>
          <a:bodyPr rtlCol="0"/>
          <a:lstStyle/>
          <a:p>
            <a:pPr rtl="0"/>
            <a:r>
              <a:rPr lang="zh-CN" altLang="en-US" dirty="0"/>
              <a:t>实验步骤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zh-CN" dirty="0"/>
              <a:t>20</a:t>
            </a:r>
            <a:r>
              <a:rPr lang="en-US" altLang="zh-CN" dirty="0"/>
              <a:t>24</a:t>
            </a:r>
            <a:r>
              <a:rPr lang="zh-CN" dirty="0"/>
              <a:t>/</a:t>
            </a:r>
            <a:r>
              <a:rPr lang="en-US" altLang="zh-CN" dirty="0"/>
              <a:t>11</a:t>
            </a:r>
            <a:r>
              <a:rPr lang="zh-CN" dirty="0"/>
              <a:t>/7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7</a:t>
            </a:fld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42518" y="1644649"/>
            <a:ext cx="10388010" cy="4754229"/>
          </a:xfrm>
        </p:spPr>
        <p:txBody>
          <a:bodyPr>
            <a:normAutofit/>
          </a:bodyPr>
          <a:lstStyle/>
          <a:p>
            <a:r>
              <a:rPr lang="zh-CN" altLang="en-US" sz="1500" b="1" dirty="0">
                <a:solidFill>
                  <a:srgbClr val="4F4F4F"/>
                </a:solidFill>
                <a:latin typeface="-apple-system"/>
              </a:rPr>
              <a:t>本实验安排了四条机器指令</a:t>
            </a:r>
            <a:r>
              <a:rPr lang="en-US" altLang="zh-CN" sz="1500" b="1" dirty="0">
                <a:solidFill>
                  <a:srgbClr val="4F4F4F"/>
                </a:solidFill>
                <a:latin typeface="-apple-system"/>
              </a:rPr>
              <a:t>,</a:t>
            </a:r>
            <a:r>
              <a:rPr lang="zh-CN" altLang="en-US" sz="1500" b="1" dirty="0">
                <a:solidFill>
                  <a:srgbClr val="4F4F4F"/>
                </a:solidFill>
                <a:latin typeface="-apple-system"/>
              </a:rPr>
              <a:t>分别为 </a:t>
            </a:r>
            <a:r>
              <a:rPr lang="en-US" altLang="zh-CN" sz="1500" b="1" dirty="0">
                <a:solidFill>
                  <a:srgbClr val="4F4F4F"/>
                </a:solidFill>
                <a:latin typeface="-apple-system"/>
              </a:rPr>
              <a:t>ADD(0000 0000)</a:t>
            </a:r>
            <a:r>
              <a:rPr lang="zh-CN" altLang="en-US" sz="1500" b="1" dirty="0">
                <a:solidFill>
                  <a:srgbClr val="4F4F4F"/>
                </a:solidFill>
                <a:latin typeface="-apple-system"/>
              </a:rPr>
              <a:t>、</a:t>
            </a:r>
            <a:r>
              <a:rPr lang="en-US" altLang="zh-CN" sz="1500" b="1" dirty="0">
                <a:solidFill>
                  <a:srgbClr val="4F4F4F"/>
                </a:solidFill>
                <a:latin typeface="-apple-system"/>
              </a:rPr>
              <a:t>IN(0010 0000)</a:t>
            </a:r>
            <a:r>
              <a:rPr lang="zh-CN" altLang="en-US" sz="1500" b="1" dirty="0">
                <a:solidFill>
                  <a:srgbClr val="4F4F4F"/>
                </a:solidFill>
                <a:latin typeface="-apple-system"/>
              </a:rPr>
              <a:t>、</a:t>
            </a:r>
            <a:r>
              <a:rPr lang="en-US" altLang="zh-CN" sz="1500" b="1" dirty="0">
                <a:solidFill>
                  <a:srgbClr val="4F4F4F"/>
                </a:solidFill>
                <a:latin typeface="-apple-system"/>
              </a:rPr>
              <a:t>OUT(0011 0000)</a:t>
            </a:r>
            <a:r>
              <a:rPr lang="zh-CN" altLang="en-US" sz="1500" b="1" dirty="0">
                <a:solidFill>
                  <a:srgbClr val="4F4F4F"/>
                </a:solidFill>
                <a:latin typeface="-apple-system"/>
              </a:rPr>
              <a:t>和 </a:t>
            </a:r>
            <a:r>
              <a:rPr lang="en-US" altLang="zh-CN" sz="1500" b="1" dirty="0">
                <a:solidFill>
                  <a:srgbClr val="4F4F4F"/>
                </a:solidFill>
                <a:latin typeface="-apple-system"/>
              </a:rPr>
              <a:t>HLT(0101 0000)</a:t>
            </a:r>
            <a:r>
              <a:rPr lang="zh-CN" altLang="en-US" sz="1500" b="1" dirty="0">
                <a:solidFill>
                  <a:srgbClr val="4F4F4F"/>
                </a:solidFill>
                <a:latin typeface="-apple-system"/>
              </a:rPr>
              <a:t>，括号中为各指令的二进制代码，指令格式为：</a:t>
            </a:r>
            <a:endParaRPr lang="en-US" altLang="zh-CN" sz="1500" b="1" dirty="0">
              <a:solidFill>
                <a:srgbClr val="4F4F4F"/>
              </a:solidFill>
              <a:latin typeface="-apple-system"/>
            </a:endParaRPr>
          </a:p>
          <a:p>
            <a:endParaRPr lang="en-US" altLang="zh-CN" sz="1200" b="1" dirty="0">
              <a:solidFill>
                <a:srgbClr val="4F4F4F"/>
              </a:solidFill>
              <a:latin typeface="-apple-system"/>
            </a:endParaRPr>
          </a:p>
          <a:p>
            <a:endParaRPr lang="en-US" altLang="zh-CN" sz="1200" b="1" dirty="0">
              <a:solidFill>
                <a:srgbClr val="4F4F4F"/>
              </a:solidFill>
              <a:latin typeface="-apple-system"/>
            </a:endParaRPr>
          </a:p>
          <a:p>
            <a:endParaRPr lang="en-US" altLang="zh-CN" sz="1200" b="1" dirty="0">
              <a:solidFill>
                <a:srgbClr val="4F4F4F"/>
              </a:solidFill>
              <a:latin typeface="-apple-system"/>
            </a:endParaRPr>
          </a:p>
          <a:p>
            <a:endParaRPr lang="en-US" altLang="zh-CN" sz="1200" b="1" dirty="0">
              <a:solidFill>
                <a:srgbClr val="4F4F4F"/>
              </a:solidFill>
              <a:latin typeface="-apple-system"/>
            </a:endParaRPr>
          </a:p>
          <a:p>
            <a:pPr algn="l">
              <a:lnSpc>
                <a:spcPts val="1800"/>
              </a:lnSpc>
              <a:spcAft>
                <a:spcPts val="1200"/>
              </a:spcAft>
            </a:pPr>
            <a:r>
              <a:rPr lang="zh-CN" altLang="en-US" sz="1050" b="1" i="0" dirty="0">
                <a:solidFill>
                  <a:srgbClr val="4D4D4D"/>
                </a:solidFill>
                <a:effectLst/>
                <a:latin typeface="-apple-system"/>
              </a:rPr>
              <a:t>设计微程序控制器的步骤：</a:t>
            </a:r>
            <a:endParaRPr lang="zh-CN" altLang="en-US" sz="105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>
              <a:lnSpc>
                <a:spcPct val="25000"/>
              </a:lnSpc>
              <a:spcBef>
                <a:spcPts val="6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en-US" sz="1200" b="0" i="0" dirty="0">
                <a:solidFill>
                  <a:srgbClr val="333333"/>
                </a:solidFill>
                <a:effectLst/>
              </a:rPr>
              <a:t>确定指令系统</a:t>
            </a:r>
          </a:p>
          <a:p>
            <a:pPr algn="l">
              <a:lnSpc>
                <a:spcPct val="25000"/>
              </a:lnSpc>
              <a:spcBef>
                <a:spcPts val="6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en-US" sz="1200" b="0" i="0" dirty="0">
                <a:solidFill>
                  <a:srgbClr val="333333"/>
                </a:solidFill>
                <a:effectLst/>
              </a:rPr>
              <a:t>确定部件组成和系统结构</a:t>
            </a:r>
          </a:p>
          <a:p>
            <a:pPr algn="l">
              <a:lnSpc>
                <a:spcPct val="25000"/>
              </a:lnSpc>
              <a:spcBef>
                <a:spcPts val="6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en-US" sz="1200" b="0" i="0" dirty="0">
                <a:solidFill>
                  <a:srgbClr val="333333"/>
                </a:solidFill>
                <a:effectLst/>
              </a:rPr>
              <a:t>分析每条指令的执行过程，画出微程序流程图</a:t>
            </a:r>
          </a:p>
          <a:p>
            <a:pPr algn="l">
              <a:lnSpc>
                <a:spcPct val="25000"/>
              </a:lnSpc>
              <a:spcBef>
                <a:spcPts val="6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en-US" sz="1200" b="0" i="0" dirty="0">
                <a:solidFill>
                  <a:srgbClr val="333333"/>
                </a:solidFill>
                <a:effectLst/>
              </a:rPr>
              <a:t>写出每条微指令所发送的微操作控制信号序列</a:t>
            </a:r>
          </a:p>
          <a:p>
            <a:pPr algn="l">
              <a:lnSpc>
                <a:spcPct val="25000"/>
              </a:lnSpc>
              <a:spcBef>
                <a:spcPts val="6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en-US" sz="1200" b="0" i="0" dirty="0">
                <a:solidFill>
                  <a:srgbClr val="333333"/>
                </a:solidFill>
                <a:effectLst/>
              </a:rPr>
              <a:t>设计微指令格式及微程序控制器结构</a:t>
            </a:r>
          </a:p>
          <a:p>
            <a:pPr algn="l">
              <a:lnSpc>
                <a:spcPct val="25000"/>
              </a:lnSpc>
              <a:spcBef>
                <a:spcPts val="6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en-US" sz="1200" b="0" i="0" dirty="0">
                <a:solidFill>
                  <a:srgbClr val="333333"/>
                </a:solidFill>
                <a:effectLst/>
              </a:rPr>
              <a:t>分配微地址和编写微指令代码</a:t>
            </a:r>
          </a:p>
          <a:p>
            <a:pPr algn="l">
              <a:lnSpc>
                <a:spcPct val="25000"/>
              </a:lnSpc>
              <a:spcBef>
                <a:spcPts val="6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CN" altLang="en-US" sz="1200" b="0" i="0" dirty="0">
                <a:solidFill>
                  <a:srgbClr val="333333"/>
                </a:solidFill>
                <a:effectLst/>
              </a:rPr>
              <a:t>将所有的微指令代码装入控制存储器的相应单元</a:t>
            </a:r>
          </a:p>
          <a:p>
            <a:endParaRPr lang="zh-CN" altLang="en-US" sz="1200" b="1" dirty="0">
              <a:solidFill>
                <a:srgbClr val="4F4F4F"/>
              </a:solidFill>
              <a:latin typeface="-apple-system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18" y="2314130"/>
            <a:ext cx="4219575" cy="12287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803" y="2314130"/>
            <a:ext cx="4497315" cy="376843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 r="16000"/>
          <a:stretch>
            <a:fillRect/>
          </a:stretch>
        </p:blipFill>
        <p:spPr>
          <a:xfrm>
            <a:off x="8784939" y="2716922"/>
            <a:ext cx="2495830" cy="29628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625764" y="357461"/>
            <a:ext cx="9906000" cy="1382156"/>
          </a:xfrm>
        </p:spPr>
        <p:txBody>
          <a:bodyPr rtlCol="0"/>
          <a:lstStyle/>
          <a:p>
            <a:pPr rtl="0"/>
            <a:r>
              <a:rPr lang="zh-CN" altLang="en-US" dirty="0"/>
              <a:t>实验步骤</a:t>
            </a:r>
            <a:endParaRPr 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>
          <a:xfrm>
            <a:off x="814545" y="4319520"/>
            <a:ext cx="1963236" cy="365760"/>
          </a:xfrm>
        </p:spPr>
        <p:txBody>
          <a:bodyPr rtlCol="0"/>
          <a:lstStyle/>
          <a:p>
            <a:pPr rtl="0"/>
            <a:r>
              <a:rPr lang="zh-CN" altLang="en-US" dirty="0"/>
              <a:t>接线</a:t>
            </a:r>
            <a:endParaRPr lang="zh-CN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4"/>
          </p:nvPr>
        </p:nvSpPr>
        <p:spPr>
          <a:xfrm>
            <a:off x="6098423" y="4325658"/>
            <a:ext cx="2644360" cy="365760"/>
          </a:xfrm>
        </p:spPr>
        <p:txBody>
          <a:bodyPr rtlCol="0"/>
          <a:lstStyle/>
          <a:p>
            <a:pPr rtl="0"/>
            <a:r>
              <a:rPr lang="zh-CN" altLang="en-US" dirty="0"/>
              <a:t>将微程序写入文件</a:t>
            </a:r>
            <a:endParaRPr lang="zh-CN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5"/>
          </p:nvPr>
        </p:nvSpPr>
        <p:spPr>
          <a:xfrm>
            <a:off x="3456484" y="4776043"/>
            <a:ext cx="1963236" cy="741904"/>
          </a:xfrm>
        </p:spPr>
        <p:txBody>
          <a:bodyPr rtlCol="0"/>
          <a:lstStyle/>
          <a:p>
            <a:pPr rtl="0"/>
            <a:r>
              <a:rPr lang="zh-CN" altLang="en-US" sz="1000" dirty="0"/>
              <a:t>联机软件提供了微程序下载功能，以代替手动读写微控器，但微程序得以指定的格式写入到以 </a:t>
            </a:r>
            <a:r>
              <a:rPr lang="en-US" altLang="zh-CN" sz="1000" dirty="0"/>
              <a:t>TXT </a:t>
            </a:r>
            <a:r>
              <a:rPr lang="zh-CN" altLang="en-US" sz="1000" dirty="0"/>
              <a:t>为后缀的文件中</a:t>
            </a:r>
            <a:endParaRPr lang="zh-CN" sz="1000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"/>
          </p:nvPr>
        </p:nvSpPr>
        <p:spPr>
          <a:xfrm>
            <a:off x="3456484" y="4319520"/>
            <a:ext cx="1963236" cy="365760"/>
          </a:xfrm>
        </p:spPr>
        <p:txBody>
          <a:bodyPr rtlCol="0"/>
          <a:lstStyle/>
          <a:p>
            <a:pPr rtl="0"/>
            <a:r>
              <a:rPr lang="zh-CN" altLang="en-US" dirty="0"/>
              <a:t>编写</a:t>
            </a:r>
            <a:r>
              <a:rPr lang="en-US" altLang="zh-CN" dirty="0"/>
              <a:t>txt</a:t>
            </a:r>
            <a:r>
              <a:rPr lang="zh-CN" altLang="en-US" dirty="0"/>
              <a:t>文件</a:t>
            </a:r>
            <a:endParaRPr lang="zh-CN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7"/>
          </p:nvPr>
        </p:nvSpPr>
        <p:spPr>
          <a:xfrm>
            <a:off x="6272336" y="4761767"/>
            <a:ext cx="1963236" cy="741904"/>
          </a:xfrm>
        </p:spPr>
        <p:txBody>
          <a:bodyPr rtlCol="0"/>
          <a:lstStyle/>
          <a:p>
            <a:pPr marL="0" marR="0" algn="just"/>
            <a:r>
              <a:rPr lang="zh-CN" altLang="en-US" sz="1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用联机软件的</a:t>
            </a:r>
            <a:r>
              <a:rPr lang="zh-CN" altLang="en-US" sz="1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“</a:t>
            </a:r>
            <a:r>
              <a:rPr lang="en-US" altLang="zh-CN" sz="1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1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转储</a:t>
            </a:r>
            <a:r>
              <a:rPr lang="en-US" altLang="zh-CN" sz="1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en-US" altLang="zh-CN" sz="1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1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1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装载</a:t>
            </a:r>
            <a:r>
              <a:rPr lang="en-US" altLang="zh-CN" sz="1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1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r>
              <a:rPr lang="zh-CN" altLang="en-US" sz="1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功能将该格式</a:t>
            </a:r>
            <a:r>
              <a:rPr lang="en-US" altLang="zh-CN" sz="1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(*.TXT)</a:t>
            </a:r>
            <a:r>
              <a:rPr lang="zh-CN" altLang="en-US" sz="1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文件装载入实验系统。装入过程中，在软件的输出区的</a:t>
            </a:r>
            <a:r>
              <a:rPr lang="en-US" altLang="zh-CN" sz="1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'</a:t>
            </a:r>
            <a:r>
              <a:rPr lang="zh-CN" altLang="en-US" sz="1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结果</a:t>
            </a:r>
            <a:r>
              <a:rPr lang="zh-CN" altLang="en-US" sz="1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’</a:t>
            </a:r>
            <a:r>
              <a:rPr lang="zh-CN" altLang="en-US" sz="1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栏会显示装载信息，如当前正在装载的是机器指令还是微指令，还剩多少条指令等。</a:t>
            </a:r>
            <a:endParaRPr lang="zh-CN" altLang="en-US" sz="1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algn="just"/>
            <a:r>
              <a:rPr lang="zh-CN" altLang="en-US" sz="1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选择联机软件的</a:t>
            </a:r>
            <a:r>
              <a:rPr lang="zh-CN" altLang="en-US" sz="1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en-US" altLang="zh-CN" sz="1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1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转储</a:t>
            </a:r>
            <a:r>
              <a:rPr lang="en-US" altLang="zh-CN" sz="1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en-US" altLang="zh-CN" sz="1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1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1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刷新指令区</a:t>
            </a:r>
            <a:r>
              <a:rPr lang="en-US" altLang="zh-CN" sz="1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1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r>
              <a:rPr lang="zh-CN" altLang="en-US" sz="1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可以读出下位机所有的机器指令和微指令</a:t>
            </a:r>
            <a:r>
              <a:rPr lang="en-US" altLang="zh-CN" sz="1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1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并在指令区显示。</a:t>
            </a:r>
            <a:endParaRPr lang="zh-CN" altLang="en-US" sz="1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rtl="0"/>
            <a:endParaRPr lang="zh-CN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8"/>
          </p:nvPr>
        </p:nvSpPr>
        <p:spPr>
          <a:xfrm>
            <a:off x="9083345" y="4319520"/>
            <a:ext cx="2294110" cy="649644"/>
          </a:xfrm>
        </p:spPr>
        <p:txBody>
          <a:bodyPr rtlCol="0"/>
          <a:lstStyle/>
          <a:p>
            <a:pPr rtl="0"/>
            <a:r>
              <a:rPr lang="zh-CN" altLang="en-US" dirty="0"/>
              <a:t>观测数据通路图与时序观测窗</a:t>
            </a:r>
            <a:endParaRPr lang="zh-CN" dirty="0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zh-CN" dirty="0"/>
              <a:t>20</a:t>
            </a:r>
            <a:r>
              <a:rPr lang="en-US" altLang="zh-CN" dirty="0"/>
              <a:t>24</a:t>
            </a:r>
            <a:r>
              <a:rPr lang="zh-CN" dirty="0"/>
              <a:t>/</a:t>
            </a:r>
            <a:r>
              <a:rPr lang="en-US" altLang="zh-CN" dirty="0"/>
              <a:t>11</a:t>
            </a:r>
            <a:r>
              <a:rPr lang="zh-CN" dirty="0"/>
              <a:t>/7</a:t>
            </a:r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8</a:t>
            </a:fld>
            <a:endParaRPr lang="zh-CN" dirty="0"/>
          </a:p>
        </p:txBody>
      </p:sp>
      <p:pic>
        <p:nvPicPr>
          <p:cNvPr id="4" name="图片占位符 3" descr="1729931089654"/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5704" b="15704"/>
          <a:stretch>
            <a:fillRect/>
          </a:stretch>
        </p:blipFill>
        <p:spPr>
          <a:xfrm rot="16200000">
            <a:off x="613903" y="2000819"/>
            <a:ext cx="2292927" cy="2100961"/>
          </a:xfrm>
          <a:prstGeom prst="rect">
            <a:avLst/>
          </a:prstGeom>
        </p:spPr>
      </p:pic>
      <p:pic>
        <p:nvPicPr>
          <p:cNvPr id="5" name="图片 4" descr="17299313537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598" y="2110088"/>
            <a:ext cx="2877185" cy="1838960"/>
          </a:xfrm>
          <a:prstGeom prst="rect">
            <a:avLst/>
          </a:prstGeom>
        </p:spPr>
      </p:pic>
      <p:pic>
        <p:nvPicPr>
          <p:cNvPr id="24" name="图片占位符 23"/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l="3286" r="3286"/>
          <a:stretch>
            <a:fillRect/>
          </a:stretch>
        </p:blipFill>
        <p:spPr>
          <a:xfrm>
            <a:off x="3355560" y="2079655"/>
            <a:ext cx="1965325" cy="1943291"/>
          </a:xfr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7360" y="388877"/>
            <a:ext cx="3067050" cy="1371600"/>
          </a:xfrm>
          <a:prstGeom prst="rect">
            <a:avLst/>
          </a:prstGeom>
        </p:spPr>
      </p:pic>
      <p:pic>
        <p:nvPicPr>
          <p:cNvPr id="26" name="图片 25" descr="1729931481592"/>
          <p:cNvPicPr>
            <a:picLocks noChangeAspect="1"/>
          </p:cNvPicPr>
          <p:nvPr/>
        </p:nvPicPr>
        <p:blipFill>
          <a:blip r:embed="rId6"/>
          <a:srcRect l="2676" r="14927"/>
          <a:stretch>
            <a:fillRect/>
          </a:stretch>
        </p:blipFill>
        <p:spPr>
          <a:xfrm>
            <a:off x="9287496" y="2057922"/>
            <a:ext cx="2310597" cy="19432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1" y="2696210"/>
            <a:ext cx="5496636" cy="1685898"/>
          </a:xfrm>
        </p:spPr>
        <p:txBody>
          <a:bodyPr rtlCol="0"/>
          <a:lstStyle/>
          <a:p>
            <a:pPr rtl="0"/>
            <a:r>
              <a:rPr lang="zh-CN"/>
              <a:t>实验分析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rtlCol="0"/>
          <a:lstStyle/>
          <a:p>
            <a:pPr rtl="0"/>
            <a:r>
              <a:rPr lang="zh-CN"/>
              <a:t>示例页脚文本</a:t>
            </a:r>
          </a:p>
        </p:txBody>
      </p:sp>
      <p:pic>
        <p:nvPicPr>
          <p:cNvPr id="68" name="图片占位符 67" descr="城市水上建筑视图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7186070" y="0"/>
            <a:ext cx="2463897" cy="3429000"/>
          </a:xfrm>
        </p:spPr>
      </p:pic>
      <p:pic>
        <p:nvPicPr>
          <p:cNvPr id="72" name="图片占位符 71" descr="反光的蓝色玻璃建筑图片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9649155" y="0"/>
            <a:ext cx="2539797" cy="3429000"/>
          </a:xfrm>
        </p:spPr>
      </p:pic>
      <p:pic>
        <p:nvPicPr>
          <p:cNvPr id="74" name="图片占位符 73" descr="日落时的城市建筑鸟瞰图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7186070" y="3383280"/>
            <a:ext cx="2463897" cy="3474720"/>
          </a:xfrm>
        </p:spPr>
      </p:pic>
      <p:pic>
        <p:nvPicPr>
          <p:cNvPr id="78" name="图片占位符 77" descr="从轨道角度的城市水上建筑视图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9649155" y="3383280"/>
            <a:ext cx="2539797" cy="3474720"/>
          </a:xfr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rtlCol="0"/>
          <a:lstStyle/>
          <a:p>
            <a:pPr rtl="0"/>
            <a:r>
              <a:rPr lang="zh-CN"/>
              <a:t>20XX/2/7</a:t>
            </a: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rtlCol="0"/>
          <a:lstStyle/>
          <a:p>
            <a:pPr rtl="0"/>
            <a:fld id="{312CC964-A50B-4C29-B4E4-2C30BB34CCF3}" type="slidenum">
              <a:rPr lang="en-US" altLang="zh-CN" smtClean="0"/>
              <a:t>9</a:t>
            </a:fld>
            <a:endParaRPr lang="zh-CN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WZjZGFmMDRlMTFkYTI0Njg4MjQ5ZTU2NWY3MGIxZDQifQ=="/>
</p:tagLst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宋体"/>
        <a:ea typeface=""/>
        <a:cs typeface=""/>
      </a:majorFont>
      <a:minorFont>
        <a:latin typeface="Microsoft YaHei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角度线设计</Template>
  <TotalTime>197</TotalTime>
  <Words>917</Words>
  <Application>Microsoft Office PowerPoint</Application>
  <PresentationFormat>宽屏</PresentationFormat>
  <Paragraphs>90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-apple-system</vt:lpstr>
      <vt:lpstr>Microsoft YaHei UI</vt:lpstr>
      <vt:lpstr>PingFang SC</vt:lpstr>
      <vt:lpstr>等线</vt:lpstr>
      <vt:lpstr>宋体</vt:lpstr>
      <vt:lpstr>Arial</vt:lpstr>
      <vt:lpstr>Calibri</vt:lpstr>
      <vt:lpstr>Times New Roman</vt:lpstr>
      <vt:lpstr>AngleLinesVTI</vt:lpstr>
      <vt:lpstr>微程序控制器实验</vt:lpstr>
      <vt:lpstr>目录 </vt:lpstr>
      <vt:lpstr>实验原理</vt:lpstr>
      <vt:lpstr>简介</vt:lpstr>
      <vt:lpstr>微程序控制器概述</vt:lpstr>
      <vt:lpstr>操作方法</vt:lpstr>
      <vt:lpstr>实验步骤</vt:lpstr>
      <vt:lpstr>实验步骤</vt:lpstr>
      <vt:lpstr>实验分析</vt:lpstr>
      <vt:lpstr>实验分析</vt:lpstr>
      <vt:lpstr>工作流程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宇韜 孫</dc:creator>
  <cp:lastModifiedBy>宇韜 孫</cp:lastModifiedBy>
  <cp:revision>4</cp:revision>
  <dcterms:created xsi:type="dcterms:W3CDTF">1900-01-01T00:00:00Z</dcterms:created>
  <dcterms:modified xsi:type="dcterms:W3CDTF">2024-11-07T14:23:29Z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8EBAAF68EF3B4719976B199DC4B14BEF_13</vt:lpwstr>
  </property>
  <property fmtid="{D5CDD505-2E9C-101B-9397-08002B2CF9AE}" pid="4" name="KSOProductBuildVer">
    <vt:lpwstr>2052-12.1.0.18608</vt:lpwstr>
  </property>
</Properties>
</file>